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914" r:id="rId2"/>
  </p:sldMasterIdLst>
  <p:sldIdLst>
    <p:sldId id="256" r:id="rId3"/>
    <p:sldId id="257" r:id="rId4"/>
    <p:sldId id="288" r:id="rId5"/>
    <p:sldId id="282" r:id="rId6"/>
    <p:sldId id="272" r:id="rId7"/>
    <p:sldId id="273" r:id="rId8"/>
    <p:sldId id="278" r:id="rId9"/>
    <p:sldId id="276" r:id="rId10"/>
    <p:sldId id="277" r:id="rId11"/>
    <p:sldId id="275" r:id="rId12"/>
    <p:sldId id="274" r:id="rId13"/>
    <p:sldId id="258" r:id="rId14"/>
    <p:sldId id="259" r:id="rId15"/>
    <p:sldId id="260" r:id="rId16"/>
    <p:sldId id="265" r:id="rId17"/>
    <p:sldId id="289" r:id="rId18"/>
    <p:sldId id="287" r:id="rId19"/>
    <p:sldId id="262" r:id="rId20"/>
    <p:sldId id="268" r:id="rId21"/>
    <p:sldId id="269" r:id="rId22"/>
    <p:sldId id="267" r:id="rId23"/>
    <p:sldId id="264" r:id="rId24"/>
    <p:sldId id="283" r:id="rId25"/>
    <p:sldId id="285" r:id="rId26"/>
    <p:sldId id="286" r:id="rId27"/>
    <p:sldId id="279" r:id="rId28"/>
    <p:sldId id="280" r:id="rId29"/>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D1"/>
    <a:srgbClr val="0091FF"/>
    <a:srgbClr val="F500C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38649-DD2E-498D-A9FA-51217313021E}" v="87" dt="2022-05-21T17:26:16.333"/>
    <p1510:client id="{4670462A-35BF-4EF1-BC99-7B85346915E2}" v="115" dt="2022-05-20T01:01:12.095"/>
    <p1510:client id="{5B568EFA-89C6-49D4-AB97-5DE851B166FA}" v="1058" dt="2022-05-21T12:13:33.196"/>
    <p1510:client id="{5D106F77-1FF3-4FF5-95B6-F5B61B0471C0}" v="34" dt="2022-05-23T07:41:41.224"/>
    <p1510:client id="{7B873209-3DC5-44D4-8612-99B12DF7193C}" v="551" dt="2022-05-21T08:02:29.701"/>
    <p1510:client id="{AD77F545-4071-44FD-912A-02E20676E4CC}" v="715" dt="2022-05-18T13:55:24.859"/>
    <p1510:client id="{B7C69E37-2F32-4455-B150-24F61089C671}" v="7" dt="2022-05-18T14:32:00.339"/>
    <p1510:client id="{CFCD52ED-8284-4594-8B47-14FE8DEE65A5}" v="403" dt="2022-05-17T22:26:12.952"/>
    <p1510:client id="{DA1A8349-2F50-43C0-9CAD-C5F6A8AEA1D2}" v="586" dt="2022-05-17T20:48:12.619"/>
    <p1510:client id="{F349522B-ADEA-4D0E-9394-DF8CFB103632}" v="275" dt="2022-04-06T15:34:02.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94" d="100"/>
          <a:sy n="94" d="100"/>
        </p:scale>
        <p:origin x="-917" y="-62"/>
      </p:cViewPr>
      <p:guideLst>
        <p:guide orient="horz" pos="2160"/>
        <p:guide pos="312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uka R" userId="daa08fbf77e622f7" providerId="Windows Live" clId="Web-{DA1A8349-2F50-43C0-9CAD-C5F6A8AEA1D2}"/>
    <pc:docChg chg="addSld delSld modSld sldOrd addMainMaster delMainMaster">
      <pc:chgData name="Anjuka R" userId="daa08fbf77e622f7" providerId="Windows Live" clId="Web-{DA1A8349-2F50-43C0-9CAD-C5F6A8AEA1D2}" dt="2022-05-17T20:48:12.619" v="601" actId="20577"/>
      <pc:docMkLst>
        <pc:docMk/>
      </pc:docMkLst>
      <pc:sldChg chg="modSp mod modClrScheme chgLayout">
        <pc:chgData name="Anjuka R" userId="daa08fbf77e622f7" providerId="Windows Live" clId="Web-{DA1A8349-2F50-43C0-9CAD-C5F6A8AEA1D2}" dt="2022-05-17T20:38:30.738" v="541" actId="20577"/>
        <pc:sldMkLst>
          <pc:docMk/>
          <pc:sldMk cId="2047490425" sldId="256"/>
        </pc:sldMkLst>
        <pc:spChg chg="mod ord">
          <ac:chgData name="Anjuka R" userId="daa08fbf77e622f7" providerId="Windows Live" clId="Web-{DA1A8349-2F50-43C0-9CAD-C5F6A8AEA1D2}" dt="2022-05-17T19:53:03.227" v="212"/>
          <ac:spMkLst>
            <pc:docMk/>
            <pc:sldMk cId="2047490425" sldId="256"/>
            <ac:spMk id="4" creationId="{114E6F25-CC03-443A-9BDD-1C2885191B81}"/>
          </ac:spMkLst>
        </pc:spChg>
        <pc:spChg chg="mod ord">
          <ac:chgData name="Anjuka R" userId="daa08fbf77e622f7" providerId="Windows Live" clId="Web-{DA1A8349-2F50-43C0-9CAD-C5F6A8AEA1D2}" dt="2022-05-17T20:38:30.738" v="541" actId="20577"/>
          <ac:spMkLst>
            <pc:docMk/>
            <pc:sldMk cId="2047490425" sldId="256"/>
            <ac:spMk id="5" creationId="{A76FED1A-1D98-49E8-9DFF-1C69D53C4E9A}"/>
          </ac:spMkLst>
        </pc:spChg>
        <pc:spChg chg="mod">
          <ac:chgData name="Anjuka R" userId="daa08fbf77e622f7" providerId="Windows Live" clId="Web-{DA1A8349-2F50-43C0-9CAD-C5F6A8AEA1D2}" dt="2022-05-17T19:45:42.147" v="171" actId="20577"/>
          <ac:spMkLst>
            <pc:docMk/>
            <pc:sldMk cId="2047490425" sldId="256"/>
            <ac:spMk id="9" creationId="{C43843B5-4948-FEE0-04A5-0E1025F66988}"/>
          </ac:spMkLst>
        </pc:spChg>
        <pc:spChg chg="mod">
          <ac:chgData name="Anjuka R" userId="daa08fbf77e622f7" providerId="Windows Live" clId="Web-{DA1A8349-2F50-43C0-9CAD-C5F6A8AEA1D2}" dt="2022-05-17T19:45:45.444" v="172" actId="1076"/>
          <ac:spMkLst>
            <pc:docMk/>
            <pc:sldMk cId="2047490425" sldId="256"/>
            <ac:spMk id="10" creationId="{83154F89-3A88-F98C-B98C-0F05175E9E03}"/>
          </ac:spMkLst>
        </pc:spChg>
      </pc:sldChg>
      <pc:sldChg chg="addSp modSp mod setBg modClrScheme chgLayout">
        <pc:chgData name="Anjuka R" userId="daa08fbf77e622f7" providerId="Windows Live" clId="Web-{DA1A8349-2F50-43C0-9CAD-C5F6A8AEA1D2}" dt="2022-05-17T20:26:36.217" v="458" actId="20577"/>
        <pc:sldMkLst>
          <pc:docMk/>
          <pc:sldMk cId="1920454885" sldId="257"/>
        </pc:sldMkLst>
        <pc:spChg chg="mod ord">
          <ac:chgData name="Anjuka R" userId="daa08fbf77e622f7" providerId="Windows Live" clId="Web-{DA1A8349-2F50-43C0-9CAD-C5F6A8AEA1D2}" dt="2022-05-17T19:54:01.528" v="220"/>
          <ac:spMkLst>
            <pc:docMk/>
            <pc:sldMk cId="1920454885" sldId="257"/>
            <ac:spMk id="2" creationId="{BAC652BB-932B-134B-8F50-7A9FE0EC873E}"/>
          </ac:spMkLst>
        </pc:spChg>
        <pc:spChg chg="add mod">
          <ac:chgData name="Anjuka R" userId="daa08fbf77e622f7" providerId="Windows Live" clId="Web-{DA1A8349-2F50-43C0-9CAD-C5F6A8AEA1D2}" dt="2022-05-17T20:26:36.217" v="458" actId="20577"/>
          <ac:spMkLst>
            <pc:docMk/>
            <pc:sldMk cId="1920454885" sldId="257"/>
            <ac:spMk id="3" creationId="{1061F77E-B9DB-EE2B-FAA5-CCC4B750042F}"/>
          </ac:spMkLst>
        </pc:spChg>
        <pc:spChg chg="mod ord">
          <ac:chgData name="Anjuka R" userId="daa08fbf77e622f7" providerId="Windows Live" clId="Web-{DA1A8349-2F50-43C0-9CAD-C5F6A8AEA1D2}" dt="2022-05-17T19:54:01.528" v="220"/>
          <ac:spMkLst>
            <pc:docMk/>
            <pc:sldMk cId="1920454885" sldId="257"/>
            <ac:spMk id="4" creationId="{BDDE69F4-2F49-2DCF-E625-56EC734E4EEB}"/>
          </ac:spMkLst>
        </pc:spChg>
        <pc:spChg chg="add">
          <ac:chgData name="Anjuka R" userId="daa08fbf77e622f7" providerId="Windows Live" clId="Web-{DA1A8349-2F50-43C0-9CAD-C5F6A8AEA1D2}" dt="2022-05-17T19:54:01.528" v="220"/>
          <ac:spMkLst>
            <pc:docMk/>
            <pc:sldMk cId="1920454885" sldId="257"/>
            <ac:spMk id="9" creationId="{923E8915-D2AA-4327-A45A-972C3CA9574B}"/>
          </ac:spMkLst>
        </pc:spChg>
        <pc:spChg chg="add">
          <ac:chgData name="Anjuka R" userId="daa08fbf77e622f7" providerId="Windows Live" clId="Web-{DA1A8349-2F50-43C0-9CAD-C5F6A8AEA1D2}" dt="2022-05-17T19:54:01.528" v="220"/>
          <ac:spMkLst>
            <pc:docMk/>
            <pc:sldMk cId="1920454885" sldId="257"/>
            <ac:spMk id="11" creationId="{8302FC3C-9804-4950-B721-5FD704BA6065}"/>
          </ac:spMkLst>
        </pc:spChg>
        <pc:spChg chg="add">
          <ac:chgData name="Anjuka R" userId="daa08fbf77e622f7" providerId="Windows Live" clId="Web-{DA1A8349-2F50-43C0-9CAD-C5F6A8AEA1D2}" dt="2022-05-17T19:54:01.528" v="220"/>
          <ac:spMkLst>
            <pc:docMk/>
            <pc:sldMk cId="1920454885" sldId="257"/>
            <ac:spMk id="17" creationId="{F3798573-F27B-47EB-8EA4-7EE34954C2D6}"/>
          </ac:spMkLst>
        </pc:spChg>
        <pc:picChg chg="add">
          <ac:chgData name="Anjuka R" userId="daa08fbf77e622f7" providerId="Windows Live" clId="Web-{DA1A8349-2F50-43C0-9CAD-C5F6A8AEA1D2}" dt="2022-05-17T19:54:01.528" v="220"/>
          <ac:picMkLst>
            <pc:docMk/>
            <pc:sldMk cId="1920454885" sldId="257"/>
            <ac:picMk id="15" creationId="{3BC6EBB2-9BDC-4075-BA6B-43A9FBF9C86C}"/>
          </ac:picMkLst>
        </pc:picChg>
        <pc:cxnChg chg="add">
          <ac:chgData name="Anjuka R" userId="daa08fbf77e622f7" providerId="Windows Live" clId="Web-{DA1A8349-2F50-43C0-9CAD-C5F6A8AEA1D2}" dt="2022-05-17T19:54:01.528" v="220"/>
          <ac:cxnSpMkLst>
            <pc:docMk/>
            <pc:sldMk cId="1920454885" sldId="257"/>
            <ac:cxnSpMk id="13" creationId="{6B9695BD-ECF6-49CA-8877-8C493193C65D}"/>
          </ac:cxnSpMkLst>
        </pc:cxnChg>
      </pc:sldChg>
      <pc:sldChg chg="addSp delSp modSp mod modClrScheme delDesignElem chgLayout">
        <pc:chgData name="Anjuka R" userId="daa08fbf77e622f7" providerId="Windows Live" clId="Web-{DA1A8349-2F50-43C0-9CAD-C5F6A8AEA1D2}" dt="2022-05-17T19:53:03.227" v="212"/>
        <pc:sldMkLst>
          <pc:docMk/>
          <pc:sldMk cId="94102605" sldId="258"/>
        </pc:sldMkLst>
        <pc:spChg chg="mod ord">
          <ac:chgData name="Anjuka R" userId="daa08fbf77e622f7" providerId="Windows Live" clId="Web-{DA1A8349-2F50-43C0-9CAD-C5F6A8AEA1D2}" dt="2022-05-17T19:53:03.227" v="212"/>
          <ac:spMkLst>
            <pc:docMk/>
            <pc:sldMk cId="94102605" sldId="258"/>
            <ac:spMk id="2" creationId="{1121E10E-2519-504D-AF21-09CEAF0D7B64}"/>
          </ac:spMkLst>
        </pc:spChg>
        <pc:spChg chg="add del">
          <ac:chgData name="Anjuka R" userId="daa08fbf77e622f7" providerId="Windows Live" clId="Web-{DA1A8349-2F50-43C0-9CAD-C5F6A8AEA1D2}" dt="2022-05-17T19:53:03.227" v="212"/>
          <ac:spMkLst>
            <pc:docMk/>
            <pc:sldMk cId="94102605" sldId="258"/>
            <ac:spMk id="29" creationId="{8A610DC7-FE1B-47B9-8452-CFC389786C2D}"/>
          </ac:spMkLst>
        </pc:spChg>
        <pc:spChg chg="add del">
          <ac:chgData name="Anjuka R" userId="daa08fbf77e622f7" providerId="Windows Live" clId="Web-{DA1A8349-2F50-43C0-9CAD-C5F6A8AEA1D2}" dt="2022-05-17T19:53:03.227" v="212"/>
          <ac:spMkLst>
            <pc:docMk/>
            <pc:sldMk cId="94102605" sldId="258"/>
            <ac:spMk id="32" creationId="{DC9A0934-0C2C-4565-9290-A345B19BD94C}"/>
          </ac:spMkLst>
        </pc:spChg>
        <pc:spChg chg="add del">
          <ac:chgData name="Anjuka R" userId="daa08fbf77e622f7" providerId="Windows Live" clId="Web-{DA1A8349-2F50-43C0-9CAD-C5F6A8AEA1D2}" dt="2022-05-17T19:53:03.227" v="212"/>
          <ac:spMkLst>
            <pc:docMk/>
            <pc:sldMk cId="94102605" sldId="258"/>
            <ac:spMk id="33" creationId="{A8A41FDE-DCFF-432F-BE1C-B36B647F6BB3}"/>
          </ac:spMkLst>
        </pc:spChg>
        <pc:picChg chg="add del">
          <ac:chgData name="Anjuka R" userId="daa08fbf77e622f7" providerId="Windows Live" clId="Web-{DA1A8349-2F50-43C0-9CAD-C5F6A8AEA1D2}" dt="2022-05-17T19:53:03.227" v="212"/>
          <ac:picMkLst>
            <pc:docMk/>
            <pc:sldMk cId="94102605" sldId="258"/>
            <ac:picMk id="27" creationId="{C9134821-5D8B-4373-BA74-CFE9AB35A55A}"/>
          </ac:picMkLst>
        </pc:picChg>
        <pc:picChg chg="add del">
          <ac:chgData name="Anjuka R" userId="daa08fbf77e622f7" providerId="Windows Live" clId="Web-{DA1A8349-2F50-43C0-9CAD-C5F6A8AEA1D2}" dt="2022-05-17T19:53:03.227" v="212"/>
          <ac:picMkLst>
            <pc:docMk/>
            <pc:sldMk cId="94102605" sldId="258"/>
            <ac:picMk id="28" creationId="{5965195F-79F5-4911-907D-13CB3F534351}"/>
          </ac:picMkLst>
        </pc:picChg>
        <pc:picChg chg="add del">
          <ac:chgData name="Anjuka R" userId="daa08fbf77e622f7" providerId="Windows Live" clId="Web-{DA1A8349-2F50-43C0-9CAD-C5F6A8AEA1D2}" dt="2022-05-17T19:53:03.227" v="212"/>
          <ac:picMkLst>
            <pc:docMk/>
            <pc:sldMk cId="94102605" sldId="258"/>
            <ac:picMk id="30" creationId="{2742ADC1-2286-40B7-A3C6-D6C3362FA04B}"/>
          </ac:picMkLst>
        </pc:picChg>
        <pc:picChg chg="add del">
          <ac:chgData name="Anjuka R" userId="daa08fbf77e622f7" providerId="Windows Live" clId="Web-{DA1A8349-2F50-43C0-9CAD-C5F6A8AEA1D2}" dt="2022-05-17T19:53:03.227" v="212"/>
          <ac:picMkLst>
            <pc:docMk/>
            <pc:sldMk cId="94102605" sldId="258"/>
            <ac:picMk id="31" creationId="{C878FBDC-78F2-4D49-8DB3-1A48CA9F7FC0}"/>
          </ac:picMkLst>
        </pc:picChg>
      </pc:sldChg>
      <pc:sldChg chg="addSp delSp modSp mod modClrScheme delDesignElem chgLayout">
        <pc:chgData name="Anjuka R" userId="daa08fbf77e622f7" providerId="Windows Live" clId="Web-{DA1A8349-2F50-43C0-9CAD-C5F6A8AEA1D2}" dt="2022-05-17T19:53:03.227" v="212"/>
        <pc:sldMkLst>
          <pc:docMk/>
          <pc:sldMk cId="1025470652" sldId="259"/>
        </pc:sldMkLst>
        <pc:spChg chg="mod ord">
          <ac:chgData name="Anjuka R" userId="daa08fbf77e622f7" providerId="Windows Live" clId="Web-{DA1A8349-2F50-43C0-9CAD-C5F6A8AEA1D2}" dt="2022-05-17T19:53:03.227" v="212"/>
          <ac:spMkLst>
            <pc:docMk/>
            <pc:sldMk cId="1025470652" sldId="259"/>
            <ac:spMk id="2" creationId="{79AE7A17-A9C2-F44A-8A3D-B7A061E201F2}"/>
          </ac:spMkLst>
        </pc:spChg>
        <pc:spChg chg="add del">
          <ac:chgData name="Anjuka R" userId="daa08fbf77e622f7" providerId="Windows Live" clId="Web-{DA1A8349-2F50-43C0-9CAD-C5F6A8AEA1D2}" dt="2022-05-17T19:53:03.227" v="212"/>
          <ac:spMkLst>
            <pc:docMk/>
            <pc:sldMk cId="1025470652" sldId="259"/>
            <ac:spMk id="17" creationId="{8A610DC7-FE1B-47B9-8452-CFC389786C2D}"/>
          </ac:spMkLst>
        </pc:spChg>
        <pc:spChg chg="add del">
          <ac:chgData name="Anjuka R" userId="daa08fbf77e622f7" providerId="Windows Live" clId="Web-{DA1A8349-2F50-43C0-9CAD-C5F6A8AEA1D2}" dt="2022-05-17T19:53:03.227" v="212"/>
          <ac:spMkLst>
            <pc:docMk/>
            <pc:sldMk cId="1025470652" sldId="259"/>
            <ac:spMk id="23" creationId="{DC9A0934-0C2C-4565-9290-A345B19BD94C}"/>
          </ac:spMkLst>
        </pc:spChg>
        <pc:spChg chg="add del">
          <ac:chgData name="Anjuka R" userId="daa08fbf77e622f7" providerId="Windows Live" clId="Web-{DA1A8349-2F50-43C0-9CAD-C5F6A8AEA1D2}" dt="2022-05-17T19:53:03.227" v="212"/>
          <ac:spMkLst>
            <pc:docMk/>
            <pc:sldMk cId="1025470652" sldId="259"/>
            <ac:spMk id="25" creationId="{87BE56A7-2B14-4ABE-8DF3-40C07E64B19D}"/>
          </ac:spMkLst>
        </pc:spChg>
        <pc:spChg chg="add del">
          <ac:chgData name="Anjuka R" userId="daa08fbf77e622f7" providerId="Windows Live" clId="Web-{DA1A8349-2F50-43C0-9CAD-C5F6A8AEA1D2}" dt="2022-05-17T19:53:03.227" v="212"/>
          <ac:spMkLst>
            <pc:docMk/>
            <pc:sldMk cId="1025470652" sldId="259"/>
            <ac:spMk id="27" creationId="{140D5101-D8FB-4102-A338-49651E97150A}"/>
          </ac:spMkLst>
        </pc:spChg>
        <pc:spChg chg="add del">
          <ac:chgData name="Anjuka R" userId="daa08fbf77e622f7" providerId="Windows Live" clId="Web-{DA1A8349-2F50-43C0-9CAD-C5F6A8AEA1D2}" dt="2022-05-17T19:53:03.227" v="212"/>
          <ac:spMkLst>
            <pc:docMk/>
            <pc:sldMk cId="1025470652" sldId="259"/>
            <ac:spMk id="29" creationId="{73E26159-C029-4449-8912-A9B418CC328B}"/>
          </ac:spMkLst>
        </pc:spChg>
        <pc:picChg chg="add del">
          <ac:chgData name="Anjuka R" userId="daa08fbf77e622f7" providerId="Windows Live" clId="Web-{DA1A8349-2F50-43C0-9CAD-C5F6A8AEA1D2}" dt="2022-05-17T19:53:03.227" v="212"/>
          <ac:picMkLst>
            <pc:docMk/>
            <pc:sldMk cId="1025470652" sldId="259"/>
            <ac:picMk id="13" creationId="{C9134821-5D8B-4373-BA74-CFE9AB35A55A}"/>
          </ac:picMkLst>
        </pc:picChg>
        <pc:picChg chg="add del">
          <ac:chgData name="Anjuka R" userId="daa08fbf77e622f7" providerId="Windows Live" clId="Web-{DA1A8349-2F50-43C0-9CAD-C5F6A8AEA1D2}" dt="2022-05-17T19:53:03.227" v="212"/>
          <ac:picMkLst>
            <pc:docMk/>
            <pc:sldMk cId="1025470652" sldId="259"/>
            <ac:picMk id="15" creationId="{5965195F-79F5-4911-907D-13CB3F534351}"/>
          </ac:picMkLst>
        </pc:picChg>
        <pc:picChg chg="add del">
          <ac:chgData name="Anjuka R" userId="daa08fbf77e622f7" providerId="Windows Live" clId="Web-{DA1A8349-2F50-43C0-9CAD-C5F6A8AEA1D2}" dt="2022-05-17T19:53:03.227" v="212"/>
          <ac:picMkLst>
            <pc:docMk/>
            <pc:sldMk cId="1025470652" sldId="259"/>
            <ac:picMk id="19" creationId="{2742ADC1-2286-40B7-A3C6-D6C3362FA04B}"/>
          </ac:picMkLst>
        </pc:picChg>
        <pc:picChg chg="add del">
          <ac:chgData name="Anjuka R" userId="daa08fbf77e622f7" providerId="Windows Live" clId="Web-{DA1A8349-2F50-43C0-9CAD-C5F6A8AEA1D2}" dt="2022-05-17T19:53:03.227" v="212"/>
          <ac:picMkLst>
            <pc:docMk/>
            <pc:sldMk cId="1025470652" sldId="259"/>
            <ac:picMk id="21" creationId="{C878FBDC-78F2-4D49-8DB3-1A48CA9F7FC0}"/>
          </ac:picMkLst>
        </pc:picChg>
      </pc:sldChg>
      <pc:sldChg chg="addSp delSp modSp mod modClrScheme delDesignElem chgLayout">
        <pc:chgData name="Anjuka R" userId="daa08fbf77e622f7" providerId="Windows Live" clId="Web-{DA1A8349-2F50-43C0-9CAD-C5F6A8AEA1D2}" dt="2022-05-17T19:53:03.227" v="212"/>
        <pc:sldMkLst>
          <pc:docMk/>
          <pc:sldMk cId="4278519876" sldId="260"/>
        </pc:sldMkLst>
        <pc:spChg chg="mod ord">
          <ac:chgData name="Anjuka R" userId="daa08fbf77e622f7" providerId="Windows Live" clId="Web-{DA1A8349-2F50-43C0-9CAD-C5F6A8AEA1D2}" dt="2022-05-17T19:53:03.227" v="212"/>
          <ac:spMkLst>
            <pc:docMk/>
            <pc:sldMk cId="4278519876" sldId="260"/>
            <ac:spMk id="2" creationId="{E0F81B63-A644-3B49-9FD4-1A7029509E5B}"/>
          </ac:spMkLst>
        </pc:spChg>
        <pc:spChg chg="add del">
          <ac:chgData name="Anjuka R" userId="daa08fbf77e622f7" providerId="Windows Live" clId="Web-{DA1A8349-2F50-43C0-9CAD-C5F6A8AEA1D2}" dt="2022-05-17T19:53:03.227" v="212"/>
          <ac:spMkLst>
            <pc:docMk/>
            <pc:sldMk cId="4278519876" sldId="260"/>
            <ac:spMk id="34" creationId="{8A610DC7-FE1B-47B9-8452-CFC389786C2D}"/>
          </ac:spMkLst>
        </pc:spChg>
        <pc:spChg chg="add del">
          <ac:chgData name="Anjuka R" userId="daa08fbf77e622f7" providerId="Windows Live" clId="Web-{DA1A8349-2F50-43C0-9CAD-C5F6A8AEA1D2}" dt="2022-05-17T19:53:03.227" v="212"/>
          <ac:spMkLst>
            <pc:docMk/>
            <pc:sldMk cId="4278519876" sldId="260"/>
            <ac:spMk id="40" creationId="{DC9A0934-0C2C-4565-9290-A345B19BD94C}"/>
          </ac:spMkLst>
        </pc:spChg>
        <pc:spChg chg="add del">
          <ac:chgData name="Anjuka R" userId="daa08fbf77e622f7" providerId="Windows Live" clId="Web-{DA1A8349-2F50-43C0-9CAD-C5F6A8AEA1D2}" dt="2022-05-17T19:53:03.227" v="212"/>
          <ac:spMkLst>
            <pc:docMk/>
            <pc:sldMk cId="4278519876" sldId="260"/>
            <ac:spMk id="42" creationId="{87BE56A7-2B14-4ABE-8DF3-40C07E64B19D}"/>
          </ac:spMkLst>
        </pc:spChg>
        <pc:spChg chg="add del">
          <ac:chgData name="Anjuka R" userId="daa08fbf77e622f7" providerId="Windows Live" clId="Web-{DA1A8349-2F50-43C0-9CAD-C5F6A8AEA1D2}" dt="2022-05-17T19:53:03.227" v="212"/>
          <ac:spMkLst>
            <pc:docMk/>
            <pc:sldMk cId="4278519876" sldId="260"/>
            <ac:spMk id="44" creationId="{140D5101-D8FB-4102-A338-49651E97150A}"/>
          </ac:spMkLst>
        </pc:spChg>
        <pc:spChg chg="add del">
          <ac:chgData name="Anjuka R" userId="daa08fbf77e622f7" providerId="Windows Live" clId="Web-{DA1A8349-2F50-43C0-9CAD-C5F6A8AEA1D2}" dt="2022-05-17T19:53:03.227" v="212"/>
          <ac:spMkLst>
            <pc:docMk/>
            <pc:sldMk cId="4278519876" sldId="260"/>
            <ac:spMk id="46" creationId="{73E26159-C029-4449-8912-A9B418CC328B}"/>
          </ac:spMkLst>
        </pc:spChg>
        <pc:picChg chg="add del">
          <ac:chgData name="Anjuka R" userId="daa08fbf77e622f7" providerId="Windows Live" clId="Web-{DA1A8349-2F50-43C0-9CAD-C5F6A8AEA1D2}" dt="2022-05-17T19:53:03.227" v="212"/>
          <ac:picMkLst>
            <pc:docMk/>
            <pc:sldMk cId="4278519876" sldId="260"/>
            <ac:picMk id="30" creationId="{C9134821-5D8B-4373-BA74-CFE9AB35A55A}"/>
          </ac:picMkLst>
        </pc:picChg>
        <pc:picChg chg="add del">
          <ac:chgData name="Anjuka R" userId="daa08fbf77e622f7" providerId="Windows Live" clId="Web-{DA1A8349-2F50-43C0-9CAD-C5F6A8AEA1D2}" dt="2022-05-17T19:53:03.227" v="212"/>
          <ac:picMkLst>
            <pc:docMk/>
            <pc:sldMk cId="4278519876" sldId="260"/>
            <ac:picMk id="32" creationId="{5965195F-79F5-4911-907D-13CB3F534351}"/>
          </ac:picMkLst>
        </pc:picChg>
        <pc:picChg chg="add del">
          <ac:chgData name="Anjuka R" userId="daa08fbf77e622f7" providerId="Windows Live" clId="Web-{DA1A8349-2F50-43C0-9CAD-C5F6A8AEA1D2}" dt="2022-05-17T19:53:03.227" v="212"/>
          <ac:picMkLst>
            <pc:docMk/>
            <pc:sldMk cId="4278519876" sldId="260"/>
            <ac:picMk id="36" creationId="{2742ADC1-2286-40B7-A3C6-D6C3362FA04B}"/>
          </ac:picMkLst>
        </pc:picChg>
        <pc:picChg chg="add del">
          <ac:chgData name="Anjuka R" userId="daa08fbf77e622f7" providerId="Windows Live" clId="Web-{DA1A8349-2F50-43C0-9CAD-C5F6A8AEA1D2}" dt="2022-05-17T19:53:03.227" v="212"/>
          <ac:picMkLst>
            <pc:docMk/>
            <pc:sldMk cId="4278519876" sldId="260"/>
            <ac:picMk id="38" creationId="{C878FBDC-78F2-4D49-8DB3-1A48CA9F7FC0}"/>
          </ac:picMkLst>
        </pc:picChg>
      </pc:sldChg>
      <pc:sldChg chg="addSp delSp modSp mod ord modClrScheme delDesignElem chgLayout">
        <pc:chgData name="Anjuka R" userId="daa08fbf77e622f7" providerId="Windows Live" clId="Web-{DA1A8349-2F50-43C0-9CAD-C5F6A8AEA1D2}" dt="2022-05-17T20:39:32.836" v="542"/>
        <pc:sldMkLst>
          <pc:docMk/>
          <pc:sldMk cId="760948926" sldId="261"/>
        </pc:sldMkLst>
        <pc:spChg chg="mod ord">
          <ac:chgData name="Anjuka R" userId="daa08fbf77e622f7" providerId="Windows Live" clId="Web-{DA1A8349-2F50-43C0-9CAD-C5F6A8AEA1D2}" dt="2022-05-17T19:53:03.227" v="212"/>
          <ac:spMkLst>
            <pc:docMk/>
            <pc:sldMk cId="760948926" sldId="261"/>
            <ac:spMk id="2" creationId="{86D73AC9-87C7-1D49-A524-AF8749943869}"/>
          </ac:spMkLst>
        </pc:spChg>
        <pc:spChg chg="add del">
          <ac:chgData name="Anjuka R" userId="daa08fbf77e622f7" providerId="Windows Live" clId="Web-{DA1A8349-2F50-43C0-9CAD-C5F6A8AEA1D2}" dt="2022-05-17T19:53:03.227" v="212"/>
          <ac:spMkLst>
            <pc:docMk/>
            <pc:sldMk cId="760948926" sldId="261"/>
            <ac:spMk id="38" creationId="{15BF20A1-7C3A-4BEC-BE35-8AA3E9F011CA}"/>
          </ac:spMkLst>
        </pc:spChg>
        <pc:spChg chg="add del">
          <ac:chgData name="Anjuka R" userId="daa08fbf77e622f7" providerId="Windows Live" clId="Web-{DA1A8349-2F50-43C0-9CAD-C5F6A8AEA1D2}" dt="2022-05-17T19:53:03.227" v="212"/>
          <ac:spMkLst>
            <pc:docMk/>
            <pc:sldMk cId="760948926" sldId="261"/>
            <ac:spMk id="44" creationId="{7FDEDC12-69DE-40B2-9801-E7FFEC7C1727}"/>
          </ac:spMkLst>
        </pc:spChg>
        <pc:spChg chg="add del">
          <ac:chgData name="Anjuka R" userId="daa08fbf77e622f7" providerId="Windows Live" clId="Web-{DA1A8349-2F50-43C0-9CAD-C5F6A8AEA1D2}" dt="2022-05-17T19:53:03.227" v="212"/>
          <ac:spMkLst>
            <pc:docMk/>
            <pc:sldMk cId="760948926" sldId="261"/>
            <ac:spMk id="46" creationId="{F0E417C5-D106-4879-AB10-6F3737D0227D}"/>
          </ac:spMkLst>
        </pc:spChg>
        <pc:picChg chg="add del">
          <ac:chgData name="Anjuka R" userId="daa08fbf77e622f7" providerId="Windows Live" clId="Web-{DA1A8349-2F50-43C0-9CAD-C5F6A8AEA1D2}" dt="2022-05-17T19:53:03.227" v="212"/>
          <ac:picMkLst>
            <pc:docMk/>
            <pc:sldMk cId="760948926" sldId="261"/>
            <ac:picMk id="34" creationId="{43D1E811-F82C-4FC0-8611-6CFC73FD9613}"/>
          </ac:picMkLst>
        </pc:picChg>
        <pc:picChg chg="add del">
          <ac:chgData name="Anjuka R" userId="daa08fbf77e622f7" providerId="Windows Live" clId="Web-{DA1A8349-2F50-43C0-9CAD-C5F6A8AEA1D2}" dt="2022-05-17T19:53:03.227" v="212"/>
          <ac:picMkLst>
            <pc:docMk/>
            <pc:sldMk cId="760948926" sldId="261"/>
            <ac:picMk id="36" creationId="{AAC6183A-13DD-465B-9338-4D7F5D52394F}"/>
          </ac:picMkLst>
        </pc:picChg>
        <pc:picChg chg="add del">
          <ac:chgData name="Anjuka R" userId="daa08fbf77e622f7" providerId="Windows Live" clId="Web-{DA1A8349-2F50-43C0-9CAD-C5F6A8AEA1D2}" dt="2022-05-17T19:53:03.227" v="212"/>
          <ac:picMkLst>
            <pc:docMk/>
            <pc:sldMk cId="760948926" sldId="261"/>
            <ac:picMk id="40" creationId="{46D3BD4A-EBCB-4B8A-BA9C-A6927EB621A0}"/>
          </ac:picMkLst>
        </pc:picChg>
        <pc:picChg chg="add del">
          <ac:chgData name="Anjuka R" userId="daa08fbf77e622f7" providerId="Windows Live" clId="Web-{DA1A8349-2F50-43C0-9CAD-C5F6A8AEA1D2}" dt="2022-05-17T19:53:03.227" v="212"/>
          <ac:picMkLst>
            <pc:docMk/>
            <pc:sldMk cId="760948926" sldId="261"/>
            <ac:picMk id="42" creationId="{F483E078-4237-4FFA-8437-F7E6C799F7BE}"/>
          </ac:picMkLst>
        </pc:picChg>
      </pc:sldChg>
      <pc:sldChg chg="addSp modSp mod modClrScheme chgLayout">
        <pc:chgData name="Anjuka R" userId="daa08fbf77e622f7" providerId="Windows Live" clId="Web-{DA1A8349-2F50-43C0-9CAD-C5F6A8AEA1D2}" dt="2022-05-17T20:43:49.241" v="553" actId="20577"/>
        <pc:sldMkLst>
          <pc:docMk/>
          <pc:sldMk cId="2602944828" sldId="262"/>
        </pc:sldMkLst>
        <pc:spChg chg="mod ord">
          <ac:chgData name="Anjuka R" userId="daa08fbf77e622f7" providerId="Windows Live" clId="Web-{DA1A8349-2F50-43C0-9CAD-C5F6A8AEA1D2}" dt="2022-05-17T20:43:49.241" v="553" actId="20577"/>
          <ac:spMkLst>
            <pc:docMk/>
            <pc:sldMk cId="2602944828" sldId="262"/>
            <ac:spMk id="2" creationId="{E3988AA0-1C36-C247-A00D-7FFC2533E853}"/>
          </ac:spMkLst>
        </pc:spChg>
        <pc:spChg chg="mod ord">
          <ac:chgData name="Anjuka R" userId="daa08fbf77e622f7" providerId="Windows Live" clId="Web-{DA1A8349-2F50-43C0-9CAD-C5F6A8AEA1D2}" dt="2022-05-17T20:27:49.096" v="465" actId="1076"/>
          <ac:spMkLst>
            <pc:docMk/>
            <pc:sldMk cId="2602944828" sldId="262"/>
            <ac:spMk id="3" creationId="{0ABE5BE7-60B1-BD46-BBA1-FC214F863F24}"/>
          </ac:spMkLst>
        </pc:spChg>
        <pc:spChg chg="add mod">
          <ac:chgData name="Anjuka R" userId="daa08fbf77e622f7" providerId="Windows Live" clId="Web-{DA1A8349-2F50-43C0-9CAD-C5F6A8AEA1D2}" dt="2022-05-17T20:27:53.112" v="466" actId="1076"/>
          <ac:spMkLst>
            <pc:docMk/>
            <pc:sldMk cId="2602944828" sldId="262"/>
            <ac:spMk id="4" creationId="{EEF6DC8C-25F4-1A16-0FC7-D5648C571661}"/>
          </ac:spMkLst>
        </pc:spChg>
      </pc:sldChg>
      <pc:sldChg chg="modSp mod ord modClrScheme chgLayout">
        <pc:chgData name="Anjuka R" userId="daa08fbf77e622f7" providerId="Windows Live" clId="Web-{DA1A8349-2F50-43C0-9CAD-C5F6A8AEA1D2}" dt="2022-05-17T20:43:26.678" v="548"/>
        <pc:sldMkLst>
          <pc:docMk/>
          <pc:sldMk cId="1472431198" sldId="263"/>
        </pc:sldMkLst>
        <pc:spChg chg="mod ord">
          <ac:chgData name="Anjuka R" userId="daa08fbf77e622f7" providerId="Windows Live" clId="Web-{DA1A8349-2F50-43C0-9CAD-C5F6A8AEA1D2}" dt="2022-05-17T19:53:03.227" v="212"/>
          <ac:spMkLst>
            <pc:docMk/>
            <pc:sldMk cId="1472431198" sldId="263"/>
            <ac:spMk id="2" creationId="{460457E1-C9CA-FB43-B082-E4083288455E}"/>
          </ac:spMkLst>
        </pc:spChg>
        <pc:spChg chg="mod ord">
          <ac:chgData name="Anjuka R" userId="daa08fbf77e622f7" providerId="Windows Live" clId="Web-{DA1A8349-2F50-43C0-9CAD-C5F6A8AEA1D2}" dt="2022-05-17T19:53:03.227" v="212"/>
          <ac:spMkLst>
            <pc:docMk/>
            <pc:sldMk cId="1472431198" sldId="263"/>
            <ac:spMk id="3" creationId="{4D499D32-7F35-7447-B7B8-D60C715F4B8E}"/>
          </ac:spMkLst>
        </pc:spChg>
      </pc:sldChg>
      <pc:sldChg chg="addSp delSp modSp mod ord modClrScheme delDesignElem chgLayout">
        <pc:chgData name="Anjuka R" userId="daa08fbf77e622f7" providerId="Windows Live" clId="Web-{DA1A8349-2F50-43C0-9CAD-C5F6A8AEA1D2}" dt="2022-05-17T20:39:36.555" v="543"/>
        <pc:sldMkLst>
          <pc:docMk/>
          <pc:sldMk cId="1825637684" sldId="264"/>
        </pc:sldMkLst>
        <pc:spChg chg="mod ord">
          <ac:chgData name="Anjuka R" userId="daa08fbf77e622f7" providerId="Windows Live" clId="Web-{DA1A8349-2F50-43C0-9CAD-C5F6A8AEA1D2}" dt="2022-05-17T19:53:03.227" v="212"/>
          <ac:spMkLst>
            <pc:docMk/>
            <pc:sldMk cId="1825637684" sldId="264"/>
            <ac:spMk id="2" creationId="{AEE7E7FB-867C-1941-BC73-536F66996742}"/>
          </ac:spMkLst>
        </pc:spChg>
        <pc:spChg chg="add del">
          <ac:chgData name="Anjuka R" userId="daa08fbf77e622f7" providerId="Windows Live" clId="Web-{DA1A8349-2F50-43C0-9CAD-C5F6A8AEA1D2}" dt="2022-05-17T19:53:03.227" v="212"/>
          <ac:spMkLst>
            <pc:docMk/>
            <pc:sldMk cId="1825637684" sldId="264"/>
            <ac:spMk id="8" creationId="{8A610DC7-FE1B-47B9-8452-CFC389786C2D}"/>
          </ac:spMkLst>
        </pc:spChg>
        <pc:spChg chg="add del">
          <ac:chgData name="Anjuka R" userId="daa08fbf77e622f7" providerId="Windows Live" clId="Web-{DA1A8349-2F50-43C0-9CAD-C5F6A8AEA1D2}" dt="2022-05-17T19:53:03.227" v="212"/>
          <ac:spMkLst>
            <pc:docMk/>
            <pc:sldMk cId="1825637684" sldId="264"/>
            <ac:spMk id="14" creationId="{DC9A0934-0C2C-4565-9290-A345B19BD94C}"/>
          </ac:spMkLst>
        </pc:spChg>
        <pc:spChg chg="add del">
          <ac:chgData name="Anjuka R" userId="daa08fbf77e622f7" providerId="Windows Live" clId="Web-{DA1A8349-2F50-43C0-9CAD-C5F6A8AEA1D2}" dt="2022-05-17T19:53:03.227" v="212"/>
          <ac:spMkLst>
            <pc:docMk/>
            <pc:sldMk cId="1825637684" sldId="264"/>
            <ac:spMk id="21" creationId="{87BE56A7-2B14-4ABE-8DF3-40C07E64B19D}"/>
          </ac:spMkLst>
        </pc:spChg>
        <pc:spChg chg="add del">
          <ac:chgData name="Anjuka R" userId="daa08fbf77e622f7" providerId="Windows Live" clId="Web-{DA1A8349-2F50-43C0-9CAD-C5F6A8AEA1D2}" dt="2022-05-17T19:53:03.227" v="212"/>
          <ac:spMkLst>
            <pc:docMk/>
            <pc:sldMk cId="1825637684" sldId="264"/>
            <ac:spMk id="23" creationId="{140D5101-D8FB-4102-A338-49651E97150A}"/>
          </ac:spMkLst>
        </pc:spChg>
        <pc:spChg chg="add del">
          <ac:chgData name="Anjuka R" userId="daa08fbf77e622f7" providerId="Windows Live" clId="Web-{DA1A8349-2F50-43C0-9CAD-C5F6A8AEA1D2}" dt="2022-05-17T19:53:03.227" v="212"/>
          <ac:spMkLst>
            <pc:docMk/>
            <pc:sldMk cId="1825637684" sldId="264"/>
            <ac:spMk id="25" creationId="{73E26159-C029-4449-8912-A9B418CC328B}"/>
          </ac:spMkLst>
        </pc:spChg>
        <pc:picChg chg="add del">
          <ac:chgData name="Anjuka R" userId="daa08fbf77e622f7" providerId="Windows Live" clId="Web-{DA1A8349-2F50-43C0-9CAD-C5F6A8AEA1D2}" dt="2022-05-17T19:53:03.227" v="212"/>
          <ac:picMkLst>
            <pc:docMk/>
            <pc:sldMk cId="1825637684" sldId="264"/>
            <ac:picMk id="6" creationId="{C9134821-5D8B-4373-BA74-CFE9AB35A55A}"/>
          </ac:picMkLst>
        </pc:picChg>
        <pc:picChg chg="add del">
          <ac:chgData name="Anjuka R" userId="daa08fbf77e622f7" providerId="Windows Live" clId="Web-{DA1A8349-2F50-43C0-9CAD-C5F6A8AEA1D2}" dt="2022-05-17T19:53:03.227" v="212"/>
          <ac:picMkLst>
            <pc:docMk/>
            <pc:sldMk cId="1825637684" sldId="264"/>
            <ac:picMk id="7" creationId="{5965195F-79F5-4911-907D-13CB3F534351}"/>
          </ac:picMkLst>
        </pc:picChg>
        <pc:picChg chg="add del">
          <ac:chgData name="Anjuka R" userId="daa08fbf77e622f7" providerId="Windows Live" clId="Web-{DA1A8349-2F50-43C0-9CAD-C5F6A8AEA1D2}" dt="2022-05-17T19:53:03.227" v="212"/>
          <ac:picMkLst>
            <pc:docMk/>
            <pc:sldMk cId="1825637684" sldId="264"/>
            <ac:picMk id="10" creationId="{2742ADC1-2286-40B7-A3C6-D6C3362FA04B}"/>
          </ac:picMkLst>
        </pc:picChg>
        <pc:picChg chg="add del">
          <ac:chgData name="Anjuka R" userId="daa08fbf77e622f7" providerId="Windows Live" clId="Web-{DA1A8349-2F50-43C0-9CAD-C5F6A8AEA1D2}" dt="2022-05-17T19:53:03.227" v="212"/>
          <ac:picMkLst>
            <pc:docMk/>
            <pc:sldMk cId="1825637684" sldId="264"/>
            <ac:picMk id="12" creationId="{C878FBDC-78F2-4D49-8DB3-1A48CA9F7FC0}"/>
          </ac:picMkLst>
        </pc:picChg>
      </pc:sldChg>
      <pc:sldChg chg="addSp delSp modSp mod modClrScheme delDesignElem chgLayout">
        <pc:chgData name="Anjuka R" userId="daa08fbf77e622f7" providerId="Windows Live" clId="Web-{DA1A8349-2F50-43C0-9CAD-C5F6A8AEA1D2}" dt="2022-05-17T19:53:03.227" v="212"/>
        <pc:sldMkLst>
          <pc:docMk/>
          <pc:sldMk cId="1857312232" sldId="265"/>
        </pc:sldMkLst>
        <pc:spChg chg="mod ord">
          <ac:chgData name="Anjuka R" userId="daa08fbf77e622f7" providerId="Windows Live" clId="Web-{DA1A8349-2F50-43C0-9CAD-C5F6A8AEA1D2}" dt="2022-05-17T19:53:03.227" v="212"/>
          <ac:spMkLst>
            <pc:docMk/>
            <pc:sldMk cId="1857312232" sldId="265"/>
            <ac:spMk id="8" creationId="{E740ABF8-9BCD-53D7-FAE6-5E4ECE49D560}"/>
          </ac:spMkLst>
        </pc:spChg>
        <pc:spChg chg="add del">
          <ac:chgData name="Anjuka R" userId="daa08fbf77e622f7" providerId="Windows Live" clId="Web-{DA1A8349-2F50-43C0-9CAD-C5F6A8AEA1D2}" dt="2022-05-17T19:53:03.227" v="212"/>
          <ac:spMkLst>
            <pc:docMk/>
            <pc:sldMk cId="1857312232" sldId="265"/>
            <ac:spMk id="20" creationId="{292215BB-2585-4067-A398-38B95729BF0C}"/>
          </ac:spMkLst>
        </pc:spChg>
        <pc:spChg chg="add del">
          <ac:chgData name="Anjuka R" userId="daa08fbf77e622f7" providerId="Windows Live" clId="Web-{DA1A8349-2F50-43C0-9CAD-C5F6A8AEA1D2}" dt="2022-05-17T19:53:03.227" v="212"/>
          <ac:spMkLst>
            <pc:docMk/>
            <pc:sldMk cId="1857312232" sldId="265"/>
            <ac:spMk id="26" creationId="{158CC225-8360-4EF4-8C6D-26706C01CCCD}"/>
          </ac:spMkLst>
        </pc:spChg>
        <pc:spChg chg="add del">
          <ac:chgData name="Anjuka R" userId="daa08fbf77e622f7" providerId="Windows Live" clId="Web-{DA1A8349-2F50-43C0-9CAD-C5F6A8AEA1D2}" dt="2022-05-17T19:53:03.227" v="212"/>
          <ac:spMkLst>
            <pc:docMk/>
            <pc:sldMk cId="1857312232" sldId="265"/>
            <ac:spMk id="28" creationId="{2A91AC39-561E-42DC-8DAB-3DD7AA9EE3E7}"/>
          </ac:spMkLst>
        </pc:spChg>
        <pc:spChg chg="add del">
          <ac:chgData name="Anjuka R" userId="daa08fbf77e622f7" providerId="Windows Live" clId="Web-{DA1A8349-2F50-43C0-9CAD-C5F6A8AEA1D2}" dt="2022-05-17T19:53:03.227" v="212"/>
          <ac:spMkLst>
            <pc:docMk/>
            <pc:sldMk cId="1857312232" sldId="265"/>
            <ac:spMk id="30" creationId="{7DB9E53C-E970-4AC6-A0D7-A34884834896}"/>
          </ac:spMkLst>
        </pc:spChg>
        <pc:spChg chg="add del">
          <ac:chgData name="Anjuka R" userId="daa08fbf77e622f7" providerId="Windows Live" clId="Web-{DA1A8349-2F50-43C0-9CAD-C5F6A8AEA1D2}" dt="2022-05-17T19:53:03.227" v="212"/>
          <ac:spMkLst>
            <pc:docMk/>
            <pc:sldMk cId="1857312232" sldId="265"/>
            <ac:spMk id="32" creationId="{CD07B1D7-2201-4425-A6B6-949B45E9B86F}"/>
          </ac:spMkLst>
        </pc:spChg>
        <pc:picChg chg="add del">
          <ac:chgData name="Anjuka R" userId="daa08fbf77e622f7" providerId="Windows Live" clId="Web-{DA1A8349-2F50-43C0-9CAD-C5F6A8AEA1D2}" dt="2022-05-17T19:53:03.227" v="212"/>
          <ac:picMkLst>
            <pc:docMk/>
            <pc:sldMk cId="1857312232" sldId="265"/>
            <ac:picMk id="16" creationId="{0ACE69A8-0856-435A-AF80-B9D9121686BF}"/>
          </ac:picMkLst>
        </pc:picChg>
        <pc:picChg chg="add del">
          <ac:chgData name="Anjuka R" userId="daa08fbf77e622f7" providerId="Windows Live" clId="Web-{DA1A8349-2F50-43C0-9CAD-C5F6A8AEA1D2}" dt="2022-05-17T19:53:03.227" v="212"/>
          <ac:picMkLst>
            <pc:docMk/>
            <pc:sldMk cId="1857312232" sldId="265"/>
            <ac:picMk id="18" creationId="{4F667001-744F-4B41-B719-BE37463B65CD}"/>
          </ac:picMkLst>
        </pc:picChg>
        <pc:picChg chg="add del">
          <ac:chgData name="Anjuka R" userId="daa08fbf77e622f7" providerId="Windows Live" clId="Web-{DA1A8349-2F50-43C0-9CAD-C5F6A8AEA1D2}" dt="2022-05-17T19:53:03.227" v="212"/>
          <ac:picMkLst>
            <pc:docMk/>
            <pc:sldMk cId="1857312232" sldId="265"/>
            <ac:picMk id="22" creationId="{A8F842CF-4441-46EA-9050-0CC06FAA3532}"/>
          </ac:picMkLst>
        </pc:picChg>
        <pc:picChg chg="add del">
          <ac:chgData name="Anjuka R" userId="daa08fbf77e622f7" providerId="Windows Live" clId="Web-{DA1A8349-2F50-43C0-9CAD-C5F6A8AEA1D2}" dt="2022-05-17T19:53:03.227" v="212"/>
          <ac:picMkLst>
            <pc:docMk/>
            <pc:sldMk cId="1857312232" sldId="265"/>
            <ac:picMk id="24" creationId="{BD489763-A86B-4678-B9C3-772B8E209175}"/>
          </ac:picMkLst>
        </pc:picChg>
      </pc:sldChg>
      <pc:sldChg chg="addSp delSp modSp mod modClrScheme delDesignElem chgLayout">
        <pc:chgData name="Anjuka R" userId="daa08fbf77e622f7" providerId="Windows Live" clId="Web-{DA1A8349-2F50-43C0-9CAD-C5F6A8AEA1D2}" dt="2022-05-17T19:53:03.227" v="212"/>
        <pc:sldMkLst>
          <pc:docMk/>
          <pc:sldMk cId="1193965713" sldId="266"/>
        </pc:sldMkLst>
        <pc:spChg chg="mod">
          <ac:chgData name="Anjuka R" userId="daa08fbf77e622f7" providerId="Windows Live" clId="Web-{DA1A8349-2F50-43C0-9CAD-C5F6A8AEA1D2}" dt="2022-05-17T19:34:31.826" v="14" actId="20577"/>
          <ac:spMkLst>
            <pc:docMk/>
            <pc:sldMk cId="1193965713" sldId="266"/>
            <ac:spMk id="6" creationId="{68DA705F-688A-EEB3-8241-1B8BE5680613}"/>
          </ac:spMkLst>
        </pc:spChg>
        <pc:spChg chg="add del">
          <ac:chgData name="Anjuka R" userId="daa08fbf77e622f7" providerId="Windows Live" clId="Web-{DA1A8349-2F50-43C0-9CAD-C5F6A8AEA1D2}" dt="2022-05-17T19:53:03.227" v="212"/>
          <ac:spMkLst>
            <pc:docMk/>
            <pc:sldMk cId="1193965713" sldId="266"/>
            <ac:spMk id="36" creationId="{8A610DC7-FE1B-47B9-8452-CFC389786C2D}"/>
          </ac:spMkLst>
        </pc:spChg>
        <pc:spChg chg="add del">
          <ac:chgData name="Anjuka R" userId="daa08fbf77e622f7" providerId="Windows Live" clId="Web-{DA1A8349-2F50-43C0-9CAD-C5F6A8AEA1D2}" dt="2022-05-17T19:53:03.227" v="212"/>
          <ac:spMkLst>
            <pc:docMk/>
            <pc:sldMk cId="1193965713" sldId="266"/>
            <ac:spMk id="42" creationId="{DC9A0934-0C2C-4565-9290-A345B19BD94C}"/>
          </ac:spMkLst>
        </pc:spChg>
        <pc:spChg chg="add del">
          <ac:chgData name="Anjuka R" userId="daa08fbf77e622f7" providerId="Windows Live" clId="Web-{DA1A8349-2F50-43C0-9CAD-C5F6A8AEA1D2}" dt="2022-05-17T19:53:03.227" v="212"/>
          <ac:spMkLst>
            <pc:docMk/>
            <pc:sldMk cId="1193965713" sldId="266"/>
            <ac:spMk id="44" creationId="{87BE56A7-2B14-4ABE-8DF3-40C07E64B19D}"/>
          </ac:spMkLst>
        </pc:spChg>
        <pc:spChg chg="add del">
          <ac:chgData name="Anjuka R" userId="daa08fbf77e622f7" providerId="Windows Live" clId="Web-{DA1A8349-2F50-43C0-9CAD-C5F6A8AEA1D2}" dt="2022-05-17T19:53:03.227" v="212"/>
          <ac:spMkLst>
            <pc:docMk/>
            <pc:sldMk cId="1193965713" sldId="266"/>
            <ac:spMk id="46" creationId="{140D5101-D8FB-4102-A338-49651E97150A}"/>
          </ac:spMkLst>
        </pc:spChg>
        <pc:spChg chg="add del">
          <ac:chgData name="Anjuka R" userId="daa08fbf77e622f7" providerId="Windows Live" clId="Web-{DA1A8349-2F50-43C0-9CAD-C5F6A8AEA1D2}" dt="2022-05-17T19:53:03.227" v="212"/>
          <ac:spMkLst>
            <pc:docMk/>
            <pc:sldMk cId="1193965713" sldId="266"/>
            <ac:spMk id="48" creationId="{73E26159-C029-4449-8912-A9B418CC328B}"/>
          </ac:spMkLst>
        </pc:spChg>
        <pc:picChg chg="mod ord">
          <ac:chgData name="Anjuka R" userId="daa08fbf77e622f7" providerId="Windows Live" clId="Web-{DA1A8349-2F50-43C0-9CAD-C5F6A8AEA1D2}" dt="2022-05-17T19:53:03.227" v="212"/>
          <ac:picMkLst>
            <pc:docMk/>
            <pc:sldMk cId="1193965713" sldId="266"/>
            <ac:picMk id="9" creationId="{9329778E-7CBE-9837-575A-D76C587A3D0A}"/>
          </ac:picMkLst>
        </pc:picChg>
        <pc:picChg chg="add del">
          <ac:chgData name="Anjuka R" userId="daa08fbf77e622f7" providerId="Windows Live" clId="Web-{DA1A8349-2F50-43C0-9CAD-C5F6A8AEA1D2}" dt="2022-05-17T19:53:03.227" v="212"/>
          <ac:picMkLst>
            <pc:docMk/>
            <pc:sldMk cId="1193965713" sldId="266"/>
            <ac:picMk id="32" creationId="{C9134821-5D8B-4373-BA74-CFE9AB35A55A}"/>
          </ac:picMkLst>
        </pc:picChg>
        <pc:picChg chg="add del">
          <ac:chgData name="Anjuka R" userId="daa08fbf77e622f7" providerId="Windows Live" clId="Web-{DA1A8349-2F50-43C0-9CAD-C5F6A8AEA1D2}" dt="2022-05-17T19:53:03.227" v="212"/>
          <ac:picMkLst>
            <pc:docMk/>
            <pc:sldMk cId="1193965713" sldId="266"/>
            <ac:picMk id="34" creationId="{5965195F-79F5-4911-907D-13CB3F534351}"/>
          </ac:picMkLst>
        </pc:picChg>
        <pc:picChg chg="add del">
          <ac:chgData name="Anjuka R" userId="daa08fbf77e622f7" providerId="Windows Live" clId="Web-{DA1A8349-2F50-43C0-9CAD-C5F6A8AEA1D2}" dt="2022-05-17T19:53:03.227" v="212"/>
          <ac:picMkLst>
            <pc:docMk/>
            <pc:sldMk cId="1193965713" sldId="266"/>
            <ac:picMk id="38" creationId="{2742ADC1-2286-40B7-A3C6-D6C3362FA04B}"/>
          </ac:picMkLst>
        </pc:picChg>
        <pc:picChg chg="add del">
          <ac:chgData name="Anjuka R" userId="daa08fbf77e622f7" providerId="Windows Live" clId="Web-{DA1A8349-2F50-43C0-9CAD-C5F6A8AEA1D2}" dt="2022-05-17T19:53:03.227" v="212"/>
          <ac:picMkLst>
            <pc:docMk/>
            <pc:sldMk cId="1193965713" sldId="266"/>
            <ac:picMk id="40" creationId="{C878FBDC-78F2-4D49-8DB3-1A48CA9F7FC0}"/>
          </ac:picMkLst>
        </pc:picChg>
      </pc:sldChg>
      <pc:sldChg chg="addSp delSp modSp new mod modClrScheme chgLayout">
        <pc:chgData name="Anjuka R" userId="daa08fbf77e622f7" providerId="Windows Live" clId="Web-{DA1A8349-2F50-43C0-9CAD-C5F6A8AEA1D2}" dt="2022-05-17T20:44:14.071" v="562" actId="20577"/>
        <pc:sldMkLst>
          <pc:docMk/>
          <pc:sldMk cId="1659714388" sldId="267"/>
        </pc:sldMkLst>
        <pc:spChg chg="del">
          <ac:chgData name="Anjuka R" userId="daa08fbf77e622f7" providerId="Windows Live" clId="Web-{DA1A8349-2F50-43C0-9CAD-C5F6A8AEA1D2}" dt="2022-05-17T19:44:07.267" v="151"/>
          <ac:spMkLst>
            <pc:docMk/>
            <pc:sldMk cId="1659714388" sldId="267"/>
            <ac:spMk id="2" creationId="{65A280B6-D945-600D-22B3-1FE9F5A76210}"/>
          </ac:spMkLst>
        </pc:spChg>
        <pc:spChg chg="del">
          <ac:chgData name="Anjuka R" userId="daa08fbf77e622f7" providerId="Windows Live" clId="Web-{DA1A8349-2F50-43C0-9CAD-C5F6A8AEA1D2}" dt="2022-05-17T19:44:05.563" v="150"/>
          <ac:spMkLst>
            <pc:docMk/>
            <pc:sldMk cId="1659714388" sldId="267"/>
            <ac:spMk id="3" creationId="{89329573-31C4-B2D7-1155-74E8DB09AB0D}"/>
          </ac:spMkLst>
        </pc:spChg>
        <pc:spChg chg="add del mod">
          <ac:chgData name="Anjuka R" userId="daa08fbf77e622f7" providerId="Windows Live" clId="Web-{DA1A8349-2F50-43C0-9CAD-C5F6A8AEA1D2}" dt="2022-05-17T19:44:11.017" v="155"/>
          <ac:spMkLst>
            <pc:docMk/>
            <pc:sldMk cId="1659714388" sldId="267"/>
            <ac:spMk id="4" creationId="{05D40D46-A96A-7634-0B4E-03B4FBA0F015}"/>
          </ac:spMkLst>
        </pc:spChg>
        <pc:spChg chg="add mod ord">
          <ac:chgData name="Anjuka R" userId="daa08fbf77e622f7" providerId="Windows Live" clId="Web-{DA1A8349-2F50-43C0-9CAD-C5F6A8AEA1D2}" dt="2022-05-17T20:44:14.071" v="562" actId="20577"/>
          <ac:spMkLst>
            <pc:docMk/>
            <pc:sldMk cId="1659714388" sldId="267"/>
            <ac:spMk id="6" creationId="{EB24BA81-2391-B356-4368-EC8715C06984}"/>
          </ac:spMkLst>
        </pc:spChg>
        <pc:spChg chg="add mod ord">
          <ac:chgData name="Anjuka R" userId="daa08fbf77e622f7" providerId="Windows Live" clId="Web-{DA1A8349-2F50-43C0-9CAD-C5F6A8AEA1D2}" dt="2022-05-17T20:28:34.849" v="474" actId="1076"/>
          <ac:spMkLst>
            <pc:docMk/>
            <pc:sldMk cId="1659714388" sldId="267"/>
            <ac:spMk id="8" creationId="{CAFB5D0A-3878-EE30-976E-601045CA822F}"/>
          </ac:spMkLst>
        </pc:spChg>
        <pc:spChg chg="add mod">
          <ac:chgData name="Anjuka R" userId="daa08fbf77e622f7" providerId="Windows Live" clId="Web-{DA1A8349-2F50-43C0-9CAD-C5F6A8AEA1D2}" dt="2022-05-17T20:28:37.646" v="475" actId="1076"/>
          <ac:spMkLst>
            <pc:docMk/>
            <pc:sldMk cId="1659714388" sldId="267"/>
            <ac:spMk id="10" creationId="{940916ED-7F87-1956-B8B4-16225DAAB230}"/>
          </ac:spMkLst>
        </pc:spChg>
      </pc:sldChg>
      <pc:sldChg chg="addSp delSp modSp new mod modClrScheme chgLayout">
        <pc:chgData name="Anjuka R" userId="daa08fbf77e622f7" providerId="Windows Live" clId="Web-{DA1A8349-2F50-43C0-9CAD-C5F6A8AEA1D2}" dt="2022-05-17T20:43:56.117" v="557" actId="20577"/>
        <pc:sldMkLst>
          <pc:docMk/>
          <pc:sldMk cId="2592312322" sldId="268"/>
        </pc:sldMkLst>
        <pc:spChg chg="del">
          <ac:chgData name="Anjuka R" userId="daa08fbf77e622f7" providerId="Windows Live" clId="Web-{DA1A8349-2F50-43C0-9CAD-C5F6A8AEA1D2}" dt="2022-05-17T19:39:45.251" v="96"/>
          <ac:spMkLst>
            <pc:docMk/>
            <pc:sldMk cId="2592312322" sldId="268"/>
            <ac:spMk id="2" creationId="{BF34539D-D413-6078-9BBA-C0C3CC8C13A4}"/>
          </ac:spMkLst>
        </pc:spChg>
        <pc:spChg chg="del">
          <ac:chgData name="Anjuka R" userId="daa08fbf77e622f7" providerId="Windows Live" clId="Web-{DA1A8349-2F50-43C0-9CAD-C5F6A8AEA1D2}" dt="2022-05-17T19:39:43.610" v="95"/>
          <ac:spMkLst>
            <pc:docMk/>
            <pc:sldMk cId="2592312322" sldId="268"/>
            <ac:spMk id="3" creationId="{C5C80589-1909-642A-18D9-0999D53A2161}"/>
          </ac:spMkLst>
        </pc:spChg>
        <pc:spChg chg="add mod ord">
          <ac:chgData name="Anjuka R" userId="daa08fbf77e622f7" providerId="Windows Live" clId="Web-{DA1A8349-2F50-43C0-9CAD-C5F6A8AEA1D2}" dt="2022-05-17T20:43:56.117" v="557" actId="20577"/>
          <ac:spMkLst>
            <pc:docMk/>
            <pc:sldMk cId="2592312322" sldId="268"/>
            <ac:spMk id="5" creationId="{3190812F-FD46-D21B-AC9B-8A8A2038E2F7}"/>
          </ac:spMkLst>
        </pc:spChg>
        <pc:spChg chg="add mod ord">
          <ac:chgData name="Anjuka R" userId="daa08fbf77e622f7" providerId="Windows Live" clId="Web-{DA1A8349-2F50-43C0-9CAD-C5F6A8AEA1D2}" dt="2022-05-17T20:28:03.894" v="468" actId="1076"/>
          <ac:spMkLst>
            <pc:docMk/>
            <pc:sldMk cId="2592312322" sldId="268"/>
            <ac:spMk id="7" creationId="{ABF565A3-154E-F80D-FDD5-681446AF674F}"/>
          </ac:spMkLst>
        </pc:spChg>
        <pc:spChg chg="add mod">
          <ac:chgData name="Anjuka R" userId="daa08fbf77e622f7" providerId="Windows Live" clId="Web-{DA1A8349-2F50-43C0-9CAD-C5F6A8AEA1D2}" dt="2022-05-17T20:28:07.847" v="469" actId="1076"/>
          <ac:spMkLst>
            <pc:docMk/>
            <pc:sldMk cId="2592312322" sldId="268"/>
            <ac:spMk id="9" creationId="{6EEDCE0B-944E-8D7F-976E-E695E35C1127}"/>
          </ac:spMkLst>
        </pc:spChg>
      </pc:sldChg>
      <pc:sldChg chg="addSp delSp modSp new mod modClrScheme chgLayout">
        <pc:chgData name="Anjuka R" userId="daa08fbf77e622f7" providerId="Windows Live" clId="Web-{DA1A8349-2F50-43C0-9CAD-C5F6A8AEA1D2}" dt="2022-05-17T20:44:06.915" v="559" actId="20577"/>
        <pc:sldMkLst>
          <pc:docMk/>
          <pc:sldMk cId="50759032" sldId="269"/>
        </pc:sldMkLst>
        <pc:spChg chg="del">
          <ac:chgData name="Anjuka R" userId="daa08fbf77e622f7" providerId="Windows Live" clId="Web-{DA1A8349-2F50-43C0-9CAD-C5F6A8AEA1D2}" dt="2022-05-17T19:42:10.135" v="121"/>
          <ac:spMkLst>
            <pc:docMk/>
            <pc:sldMk cId="50759032" sldId="269"/>
            <ac:spMk id="2" creationId="{09031281-6CBC-954A-B4C6-0D6D33A3A841}"/>
          </ac:spMkLst>
        </pc:spChg>
        <pc:spChg chg="del">
          <ac:chgData name="Anjuka R" userId="daa08fbf77e622f7" providerId="Windows Live" clId="Web-{DA1A8349-2F50-43C0-9CAD-C5F6A8AEA1D2}" dt="2022-05-17T19:42:11.713" v="122"/>
          <ac:spMkLst>
            <pc:docMk/>
            <pc:sldMk cId="50759032" sldId="269"/>
            <ac:spMk id="3" creationId="{7DC73E21-C691-DF82-9884-B1651A4945F6}"/>
          </ac:spMkLst>
        </pc:spChg>
        <pc:spChg chg="add del mod">
          <ac:chgData name="Anjuka R" userId="daa08fbf77e622f7" providerId="Windows Live" clId="Web-{DA1A8349-2F50-43C0-9CAD-C5F6A8AEA1D2}" dt="2022-05-17T19:42:16.807" v="126"/>
          <ac:spMkLst>
            <pc:docMk/>
            <pc:sldMk cId="50759032" sldId="269"/>
            <ac:spMk id="4" creationId="{EE9B5091-D2CD-33CB-A02B-783C1651C25D}"/>
          </ac:spMkLst>
        </pc:spChg>
        <pc:spChg chg="add mod ord">
          <ac:chgData name="Anjuka R" userId="daa08fbf77e622f7" providerId="Windows Live" clId="Web-{DA1A8349-2F50-43C0-9CAD-C5F6A8AEA1D2}" dt="2022-05-17T20:44:06.915" v="559" actId="20577"/>
          <ac:spMkLst>
            <pc:docMk/>
            <pc:sldMk cId="50759032" sldId="269"/>
            <ac:spMk id="6" creationId="{4C37018A-F917-6137-F435-99D079642B47}"/>
          </ac:spMkLst>
        </pc:spChg>
        <pc:spChg chg="add mod ord">
          <ac:chgData name="Anjuka R" userId="daa08fbf77e622f7" providerId="Windows Live" clId="Web-{DA1A8349-2F50-43C0-9CAD-C5F6A8AEA1D2}" dt="2022-05-17T20:28:19.004" v="471" actId="1076"/>
          <ac:spMkLst>
            <pc:docMk/>
            <pc:sldMk cId="50759032" sldId="269"/>
            <ac:spMk id="8" creationId="{DC6141E8-9332-685E-97D5-C8223DAEC8B0}"/>
          </ac:spMkLst>
        </pc:spChg>
        <pc:spChg chg="add mod">
          <ac:chgData name="Anjuka R" userId="daa08fbf77e622f7" providerId="Windows Live" clId="Web-{DA1A8349-2F50-43C0-9CAD-C5F6A8AEA1D2}" dt="2022-05-17T20:28:22.832" v="472" actId="1076"/>
          <ac:spMkLst>
            <pc:docMk/>
            <pc:sldMk cId="50759032" sldId="269"/>
            <ac:spMk id="10" creationId="{AF664841-FAA1-FD89-4AA7-1332DCE740E4}"/>
          </ac:spMkLst>
        </pc:spChg>
      </pc:sldChg>
      <pc:sldChg chg="addSp modSp new mod ord setBg modClrScheme chgLayout">
        <pc:chgData name="Anjuka R" userId="daa08fbf77e622f7" providerId="Windows Live" clId="Web-{DA1A8349-2F50-43C0-9CAD-C5F6A8AEA1D2}" dt="2022-05-17T20:25:35.635" v="450" actId="20577"/>
        <pc:sldMkLst>
          <pc:docMk/>
          <pc:sldMk cId="4112206037" sldId="270"/>
        </pc:sldMkLst>
        <pc:spChg chg="mod ord">
          <ac:chgData name="Anjuka R" userId="daa08fbf77e622f7" providerId="Windows Live" clId="Web-{DA1A8349-2F50-43C0-9CAD-C5F6A8AEA1D2}" dt="2022-05-17T19:55:22.986" v="238"/>
          <ac:spMkLst>
            <pc:docMk/>
            <pc:sldMk cId="4112206037" sldId="270"/>
            <ac:spMk id="2" creationId="{33D80E15-B4C1-5540-F6C7-D7D2057292C6}"/>
          </ac:spMkLst>
        </pc:spChg>
        <pc:spChg chg="mod ord">
          <ac:chgData name="Anjuka R" userId="daa08fbf77e622f7" providerId="Windows Live" clId="Web-{DA1A8349-2F50-43C0-9CAD-C5F6A8AEA1D2}" dt="2022-05-17T20:25:35.635" v="450" actId="20577"/>
          <ac:spMkLst>
            <pc:docMk/>
            <pc:sldMk cId="4112206037" sldId="270"/>
            <ac:spMk id="3" creationId="{6B2E0832-D6C8-D2EF-EE3F-2EE557E61DF3}"/>
          </ac:spMkLst>
        </pc:spChg>
        <pc:spChg chg="add">
          <ac:chgData name="Anjuka R" userId="daa08fbf77e622f7" providerId="Windows Live" clId="Web-{DA1A8349-2F50-43C0-9CAD-C5F6A8AEA1D2}" dt="2022-05-17T19:55:22.986" v="238"/>
          <ac:spMkLst>
            <pc:docMk/>
            <pc:sldMk cId="4112206037" sldId="270"/>
            <ac:spMk id="8" creationId="{923E8915-D2AA-4327-A45A-972C3CA9574B}"/>
          </ac:spMkLst>
        </pc:spChg>
        <pc:spChg chg="add">
          <ac:chgData name="Anjuka R" userId="daa08fbf77e622f7" providerId="Windows Live" clId="Web-{DA1A8349-2F50-43C0-9CAD-C5F6A8AEA1D2}" dt="2022-05-17T19:55:22.986" v="238"/>
          <ac:spMkLst>
            <pc:docMk/>
            <pc:sldMk cId="4112206037" sldId="270"/>
            <ac:spMk id="10" creationId="{8302FC3C-9804-4950-B721-5FD704BA6065}"/>
          </ac:spMkLst>
        </pc:spChg>
        <pc:spChg chg="add">
          <ac:chgData name="Anjuka R" userId="daa08fbf77e622f7" providerId="Windows Live" clId="Web-{DA1A8349-2F50-43C0-9CAD-C5F6A8AEA1D2}" dt="2022-05-17T19:55:22.986" v="238"/>
          <ac:spMkLst>
            <pc:docMk/>
            <pc:sldMk cId="4112206037" sldId="270"/>
            <ac:spMk id="16" creationId="{F3798573-F27B-47EB-8EA4-7EE34954C2D6}"/>
          </ac:spMkLst>
        </pc:spChg>
        <pc:picChg chg="add">
          <ac:chgData name="Anjuka R" userId="daa08fbf77e622f7" providerId="Windows Live" clId="Web-{DA1A8349-2F50-43C0-9CAD-C5F6A8AEA1D2}" dt="2022-05-17T19:55:22.986" v="238"/>
          <ac:picMkLst>
            <pc:docMk/>
            <pc:sldMk cId="4112206037" sldId="270"/>
            <ac:picMk id="14" creationId="{3BC6EBB2-9BDC-4075-BA6B-43A9FBF9C86C}"/>
          </ac:picMkLst>
        </pc:picChg>
        <pc:cxnChg chg="add">
          <ac:chgData name="Anjuka R" userId="daa08fbf77e622f7" providerId="Windows Live" clId="Web-{DA1A8349-2F50-43C0-9CAD-C5F6A8AEA1D2}" dt="2022-05-17T19:55:22.986" v="238"/>
          <ac:cxnSpMkLst>
            <pc:docMk/>
            <pc:sldMk cId="4112206037" sldId="270"/>
            <ac:cxnSpMk id="12" creationId="{6B9695BD-ECF6-49CA-8877-8C493193C65D}"/>
          </ac:cxnSpMkLst>
        </pc:cxnChg>
      </pc:sldChg>
      <pc:sldChg chg="addSp delSp modSp new del mod setBg modClrScheme delDesignElem chgLayout">
        <pc:chgData name="Anjuka R" userId="daa08fbf77e622f7" providerId="Windows Live" clId="Web-{DA1A8349-2F50-43C0-9CAD-C5F6A8AEA1D2}" dt="2022-05-17T19:59:37.665" v="300"/>
        <pc:sldMkLst>
          <pc:docMk/>
          <pc:sldMk cId="2931454370" sldId="271"/>
        </pc:sldMkLst>
        <pc:spChg chg="del">
          <ac:chgData name="Anjuka R" userId="daa08fbf77e622f7" providerId="Windows Live" clId="Web-{DA1A8349-2F50-43C0-9CAD-C5F6A8AEA1D2}" dt="2022-05-17T19:50:33.528" v="194"/>
          <ac:spMkLst>
            <pc:docMk/>
            <pc:sldMk cId="2931454370" sldId="271"/>
            <ac:spMk id="2" creationId="{2C5E905B-7AC2-25C6-FF5A-28BFB3AB094F}"/>
          </ac:spMkLst>
        </pc:spChg>
        <pc:spChg chg="del">
          <ac:chgData name="Anjuka R" userId="daa08fbf77e622f7" providerId="Windows Live" clId="Web-{DA1A8349-2F50-43C0-9CAD-C5F6A8AEA1D2}" dt="2022-05-17T19:50:33.528" v="193"/>
          <ac:spMkLst>
            <pc:docMk/>
            <pc:sldMk cId="2931454370" sldId="271"/>
            <ac:spMk id="3" creationId="{7E0E5737-D595-2558-305F-EF707C4A1E20}"/>
          </ac:spMkLst>
        </pc:spChg>
        <pc:spChg chg="add del mod">
          <ac:chgData name="Anjuka R" userId="daa08fbf77e622f7" providerId="Windows Live" clId="Web-{DA1A8349-2F50-43C0-9CAD-C5F6A8AEA1D2}" dt="2022-05-17T19:57:09.700" v="261"/>
          <ac:spMkLst>
            <pc:docMk/>
            <pc:sldMk cId="2931454370" sldId="271"/>
            <ac:spMk id="4" creationId="{9AD16235-5556-31BB-FFFD-AEF828685F59}"/>
          </ac:spMkLst>
        </pc:spChg>
        <pc:spChg chg="add del mod">
          <ac:chgData name="Anjuka R" userId="daa08fbf77e622f7" providerId="Windows Live" clId="Web-{DA1A8349-2F50-43C0-9CAD-C5F6A8AEA1D2}" dt="2022-05-17T19:57:09.700" v="260"/>
          <ac:spMkLst>
            <pc:docMk/>
            <pc:sldMk cId="2931454370" sldId="271"/>
            <ac:spMk id="5" creationId="{337515C6-197A-991F-DF81-265AF535734C}"/>
          </ac:spMkLst>
        </pc:spChg>
        <pc:spChg chg="add del mod">
          <ac:chgData name="Anjuka R" userId="daa08fbf77e622f7" providerId="Windows Live" clId="Web-{DA1A8349-2F50-43C0-9CAD-C5F6A8AEA1D2}" dt="2022-05-17T19:57:09.700" v="259"/>
          <ac:spMkLst>
            <pc:docMk/>
            <pc:sldMk cId="2931454370" sldId="271"/>
            <ac:spMk id="6" creationId="{3AC9CB6E-BBD0-3F59-88BD-807656C6B923}"/>
          </ac:spMkLst>
        </pc:spChg>
        <pc:spChg chg="add del">
          <ac:chgData name="Anjuka R" userId="daa08fbf77e622f7" providerId="Windows Live" clId="Web-{DA1A8349-2F50-43C0-9CAD-C5F6A8AEA1D2}" dt="2022-05-17T19:57:04.153" v="258"/>
          <ac:spMkLst>
            <pc:docMk/>
            <pc:sldMk cId="2931454370" sldId="271"/>
            <ac:spMk id="7" creationId="{9E07A365-A7D1-60BC-0BF9-A598988A1CE3}"/>
          </ac:spMkLst>
        </pc:spChg>
        <pc:spChg chg="add del">
          <ac:chgData name="Anjuka R" userId="daa08fbf77e622f7" providerId="Windows Live" clId="Web-{DA1A8349-2F50-43C0-9CAD-C5F6A8AEA1D2}" dt="2022-05-17T19:57:09.700" v="265"/>
          <ac:spMkLst>
            <pc:docMk/>
            <pc:sldMk cId="2931454370" sldId="271"/>
            <ac:spMk id="11" creationId="{923E8915-D2AA-4327-A45A-972C3CA9574B}"/>
          </ac:spMkLst>
        </pc:spChg>
        <pc:spChg chg="add del">
          <ac:chgData name="Anjuka R" userId="daa08fbf77e622f7" providerId="Windows Live" clId="Web-{DA1A8349-2F50-43C0-9CAD-C5F6A8AEA1D2}" dt="2022-05-17T19:57:09.700" v="264"/>
          <ac:spMkLst>
            <pc:docMk/>
            <pc:sldMk cId="2931454370" sldId="271"/>
            <ac:spMk id="13" creationId="{8302FC3C-9804-4950-B721-5FD704BA6065}"/>
          </ac:spMkLst>
        </pc:spChg>
        <pc:spChg chg="add">
          <ac:chgData name="Anjuka R" userId="daa08fbf77e622f7" providerId="Windows Live" clId="Web-{DA1A8349-2F50-43C0-9CAD-C5F6A8AEA1D2}" dt="2022-05-17T19:57:12.622" v="266"/>
          <ac:spMkLst>
            <pc:docMk/>
            <pc:sldMk cId="2931454370" sldId="271"/>
            <ac:spMk id="14" creationId="{2AD5CD9C-6B80-AE23-4421-83BE1BCC96D8}"/>
          </ac:spMkLst>
        </pc:spChg>
        <pc:spChg chg="add">
          <ac:chgData name="Anjuka R" userId="daa08fbf77e622f7" providerId="Windows Live" clId="Web-{DA1A8349-2F50-43C0-9CAD-C5F6A8AEA1D2}" dt="2022-05-17T19:57:12.622" v="266"/>
          <ac:spMkLst>
            <pc:docMk/>
            <pc:sldMk cId="2931454370" sldId="271"/>
            <ac:spMk id="16" creationId="{8BFB6A40-9CC2-9D1E-6B4F-171F6755CE99}"/>
          </ac:spMkLst>
        </pc:spChg>
        <pc:spChg chg="add del">
          <ac:chgData name="Anjuka R" userId="daa08fbf77e622f7" providerId="Windows Live" clId="Web-{DA1A8349-2F50-43C0-9CAD-C5F6A8AEA1D2}" dt="2022-05-17T19:53:03.227" v="212"/>
          <ac:spMkLst>
            <pc:docMk/>
            <pc:sldMk cId="2931454370" sldId="271"/>
            <ac:spMk id="19" creationId="{F3798573-F27B-47EB-8EA4-7EE34954C2D6}"/>
          </ac:spMkLst>
        </pc:spChg>
        <pc:spChg chg="add">
          <ac:chgData name="Anjuka R" userId="daa08fbf77e622f7" providerId="Windows Live" clId="Web-{DA1A8349-2F50-43C0-9CAD-C5F6A8AEA1D2}" dt="2022-05-17T19:57:12.622" v="266"/>
          <ac:spMkLst>
            <pc:docMk/>
            <pc:sldMk cId="2931454370" sldId="271"/>
            <ac:spMk id="21" creationId="{45708402-45A3-5C72-D425-643576E3BDAA}"/>
          </ac:spMkLst>
        </pc:spChg>
        <pc:spChg chg="add">
          <ac:chgData name="Anjuka R" userId="daa08fbf77e622f7" providerId="Windows Live" clId="Web-{DA1A8349-2F50-43C0-9CAD-C5F6A8AEA1D2}" dt="2022-05-17T19:57:12.622" v="266"/>
          <ac:spMkLst>
            <pc:docMk/>
            <pc:sldMk cId="2931454370" sldId="271"/>
            <ac:spMk id="22" creationId="{5CB2269B-0C28-1B77-6893-F06CC4E476D7}"/>
          </ac:spMkLst>
        </pc:spChg>
        <pc:spChg chg="add">
          <ac:chgData name="Anjuka R" userId="daa08fbf77e622f7" providerId="Windows Live" clId="Web-{DA1A8349-2F50-43C0-9CAD-C5F6A8AEA1D2}" dt="2022-05-17T19:57:12.622" v="266"/>
          <ac:spMkLst>
            <pc:docMk/>
            <pc:sldMk cId="2931454370" sldId="271"/>
            <ac:spMk id="23" creationId="{055A2515-9385-DF06-05F6-1114C142906F}"/>
          </ac:spMkLst>
        </pc:spChg>
        <pc:picChg chg="add del">
          <ac:chgData name="Anjuka R" userId="daa08fbf77e622f7" providerId="Windows Live" clId="Web-{DA1A8349-2F50-43C0-9CAD-C5F6A8AEA1D2}" dt="2022-05-17T19:57:09.700" v="262"/>
          <ac:picMkLst>
            <pc:docMk/>
            <pc:sldMk cId="2931454370" sldId="271"/>
            <ac:picMk id="17" creationId="{3BC6EBB2-9BDC-4075-BA6B-43A9FBF9C86C}"/>
          </ac:picMkLst>
        </pc:picChg>
        <pc:picChg chg="add">
          <ac:chgData name="Anjuka R" userId="daa08fbf77e622f7" providerId="Windows Live" clId="Web-{DA1A8349-2F50-43C0-9CAD-C5F6A8AEA1D2}" dt="2022-05-17T19:57:12.622" v="266"/>
          <ac:picMkLst>
            <pc:docMk/>
            <pc:sldMk cId="2931454370" sldId="271"/>
            <ac:picMk id="20" creationId="{BDEB64D7-AB33-B71E-F1FA-37C0F94391FF}"/>
          </ac:picMkLst>
        </pc:picChg>
        <pc:cxnChg chg="add del">
          <ac:chgData name="Anjuka R" userId="daa08fbf77e622f7" providerId="Windows Live" clId="Web-{DA1A8349-2F50-43C0-9CAD-C5F6A8AEA1D2}" dt="2022-05-17T19:57:09.700" v="263"/>
          <ac:cxnSpMkLst>
            <pc:docMk/>
            <pc:sldMk cId="2931454370" sldId="271"/>
            <ac:cxnSpMk id="15" creationId="{6B9695BD-ECF6-49CA-8877-8C493193C65D}"/>
          </ac:cxnSpMkLst>
        </pc:cxnChg>
        <pc:cxnChg chg="add">
          <ac:chgData name="Anjuka R" userId="daa08fbf77e622f7" providerId="Windows Live" clId="Web-{DA1A8349-2F50-43C0-9CAD-C5F6A8AEA1D2}" dt="2022-05-17T19:57:12.622" v="266"/>
          <ac:cxnSpMkLst>
            <pc:docMk/>
            <pc:sldMk cId="2931454370" sldId="271"/>
            <ac:cxnSpMk id="18" creationId="{90D00E5A-944B-E708-6A0A-C667B1A44DF5}"/>
          </ac:cxnSpMkLst>
        </pc:cxnChg>
      </pc:sldChg>
      <pc:sldChg chg="addSp delSp modSp new mod setBg modClrScheme chgLayout">
        <pc:chgData name="Anjuka R" userId="daa08fbf77e622f7" providerId="Windows Live" clId="Web-{DA1A8349-2F50-43C0-9CAD-C5F6A8AEA1D2}" dt="2022-05-17T20:26:54.483" v="461" actId="20577"/>
        <pc:sldMkLst>
          <pc:docMk/>
          <pc:sldMk cId="1305211898" sldId="272"/>
        </pc:sldMkLst>
        <pc:spChg chg="mod ord">
          <ac:chgData name="Anjuka R" userId="daa08fbf77e622f7" providerId="Windows Live" clId="Web-{DA1A8349-2F50-43C0-9CAD-C5F6A8AEA1D2}" dt="2022-05-17T19:59:28.977" v="299" actId="20577"/>
          <ac:spMkLst>
            <pc:docMk/>
            <pc:sldMk cId="1305211898" sldId="272"/>
            <ac:spMk id="2" creationId="{530DBF55-B0B3-BF25-030C-C82CC1CBDD64}"/>
          </ac:spMkLst>
        </pc:spChg>
        <pc:spChg chg="del mod ord">
          <ac:chgData name="Anjuka R" userId="daa08fbf77e622f7" providerId="Windows Live" clId="Web-{DA1A8349-2F50-43C0-9CAD-C5F6A8AEA1D2}" dt="2022-05-17T19:57:59.250" v="286"/>
          <ac:spMkLst>
            <pc:docMk/>
            <pc:sldMk cId="1305211898" sldId="272"/>
            <ac:spMk id="3" creationId="{5E2A1941-9566-9B6E-5072-46B7666A5710}"/>
          </ac:spMkLst>
        </pc:spChg>
        <pc:spChg chg="add del">
          <ac:chgData name="Anjuka R" userId="daa08fbf77e622f7" providerId="Windows Live" clId="Web-{DA1A8349-2F50-43C0-9CAD-C5F6A8AEA1D2}" dt="2022-05-17T19:57:33.389" v="283"/>
          <ac:spMkLst>
            <pc:docMk/>
            <pc:sldMk cId="1305211898" sldId="272"/>
            <ac:spMk id="4" creationId="{1A0B3188-79D6-6914-A2DA-A4DD112F6B24}"/>
          </ac:spMkLst>
        </pc:spChg>
        <pc:spChg chg="add del">
          <ac:chgData name="Anjuka R" userId="daa08fbf77e622f7" providerId="Windows Live" clId="Web-{DA1A8349-2F50-43C0-9CAD-C5F6A8AEA1D2}" dt="2022-05-17T19:57:33.389" v="282"/>
          <ac:spMkLst>
            <pc:docMk/>
            <pc:sldMk cId="1305211898" sldId="272"/>
            <ac:spMk id="5" creationId="{BAC3C7FF-4B39-8694-EA60-F10EFED44AE7}"/>
          </ac:spMkLst>
        </pc:spChg>
        <pc:spChg chg="add del">
          <ac:chgData name="Anjuka R" userId="daa08fbf77e622f7" providerId="Windows Live" clId="Web-{DA1A8349-2F50-43C0-9CAD-C5F6A8AEA1D2}" dt="2022-05-17T19:57:33.389" v="281"/>
          <ac:spMkLst>
            <pc:docMk/>
            <pc:sldMk cId="1305211898" sldId="272"/>
            <ac:spMk id="6" creationId="{036F3BA6-9E30-33F3-3AF7-6B8DDEA375B2}"/>
          </ac:spMkLst>
        </pc:spChg>
        <pc:spChg chg="add del">
          <ac:chgData name="Anjuka R" userId="daa08fbf77e622f7" providerId="Windows Live" clId="Web-{DA1A8349-2F50-43C0-9CAD-C5F6A8AEA1D2}" dt="2022-05-17T19:59:10.492" v="297"/>
          <ac:spMkLst>
            <pc:docMk/>
            <pc:sldMk cId="1305211898" sldId="272"/>
            <ac:spMk id="8" creationId="{0D9B8FD4-CDEB-4EB4-B4DE-C89E11938958}"/>
          </ac:spMkLst>
        </pc:spChg>
        <pc:spChg chg="add del">
          <ac:chgData name="Anjuka R" userId="daa08fbf77e622f7" providerId="Windows Live" clId="Web-{DA1A8349-2F50-43C0-9CAD-C5F6A8AEA1D2}" dt="2022-05-17T19:59:10.492" v="297"/>
          <ac:spMkLst>
            <pc:docMk/>
            <pc:sldMk cId="1305211898" sldId="272"/>
            <ac:spMk id="10" creationId="{5A2E3D1D-9E9F-4739-BA14-D4D7FA9FBDD1}"/>
          </ac:spMkLst>
        </pc:spChg>
        <pc:spChg chg="add del">
          <ac:chgData name="Anjuka R" userId="daa08fbf77e622f7" providerId="Windows Live" clId="Web-{DA1A8349-2F50-43C0-9CAD-C5F6A8AEA1D2}" dt="2022-05-17T19:59:10.492" v="297"/>
          <ac:spMkLst>
            <pc:docMk/>
            <pc:sldMk cId="1305211898" sldId="272"/>
            <ac:spMk id="12" creationId="{1FFB365B-E9DC-4859-B8AB-CB83EEBE4E28}"/>
          </ac:spMkLst>
        </pc:spChg>
        <pc:spChg chg="add del">
          <ac:chgData name="Anjuka R" userId="daa08fbf77e622f7" providerId="Windows Live" clId="Web-{DA1A8349-2F50-43C0-9CAD-C5F6A8AEA1D2}" dt="2022-05-17T19:59:10.492" v="297"/>
          <ac:spMkLst>
            <pc:docMk/>
            <pc:sldMk cId="1305211898" sldId="272"/>
            <ac:spMk id="14" creationId="{8ADAB9C8-EB37-4914-A699-C716FC8FE4FE}"/>
          </ac:spMkLst>
        </pc:spChg>
        <pc:spChg chg="add del">
          <ac:chgData name="Anjuka R" userId="daa08fbf77e622f7" providerId="Windows Live" clId="Web-{DA1A8349-2F50-43C0-9CAD-C5F6A8AEA1D2}" dt="2022-05-17T19:57:33.389" v="278"/>
          <ac:spMkLst>
            <pc:docMk/>
            <pc:sldMk cId="1305211898" sldId="272"/>
            <ac:spMk id="19" creationId="{1C440071-27B8-0E75-E284-01FA9E32DFE4}"/>
          </ac:spMkLst>
        </pc:spChg>
        <pc:spChg chg="add del">
          <ac:chgData name="Anjuka R" userId="daa08fbf77e622f7" providerId="Windows Live" clId="Web-{DA1A8349-2F50-43C0-9CAD-C5F6A8AEA1D2}" dt="2022-05-17T19:57:33.389" v="277"/>
          <ac:spMkLst>
            <pc:docMk/>
            <pc:sldMk cId="1305211898" sldId="272"/>
            <ac:spMk id="21" creationId="{61140DEB-2939-5CA9-1382-E5DF901686A0}"/>
          </ac:spMkLst>
        </pc:spChg>
        <pc:spChg chg="add del">
          <ac:chgData name="Anjuka R" userId="daa08fbf77e622f7" providerId="Windows Live" clId="Web-{DA1A8349-2F50-43C0-9CAD-C5F6A8AEA1D2}" dt="2022-05-17T19:57:33.389" v="276"/>
          <ac:spMkLst>
            <pc:docMk/>
            <pc:sldMk cId="1305211898" sldId="272"/>
            <ac:spMk id="23" creationId="{8B28B0EC-E057-1F6D-7A56-FA0E8BFAF590}"/>
          </ac:spMkLst>
        </pc:spChg>
        <pc:spChg chg="add mod">
          <ac:chgData name="Anjuka R" userId="daa08fbf77e622f7" providerId="Windows Live" clId="Web-{DA1A8349-2F50-43C0-9CAD-C5F6A8AEA1D2}" dt="2022-05-17T20:26:54.483" v="461" actId="20577"/>
          <ac:spMkLst>
            <pc:docMk/>
            <pc:sldMk cId="1305211898" sldId="272"/>
            <ac:spMk id="25" creationId="{28DA06AD-B728-85AF-E0D3-B03DD27011CB}"/>
          </ac:spMkLst>
        </pc:spChg>
        <pc:spChg chg="add">
          <ac:chgData name="Anjuka R" userId="daa08fbf77e622f7" providerId="Windows Live" clId="Web-{DA1A8349-2F50-43C0-9CAD-C5F6A8AEA1D2}" dt="2022-05-17T19:59:10.492" v="297"/>
          <ac:spMkLst>
            <pc:docMk/>
            <pc:sldMk cId="1305211898" sldId="272"/>
            <ac:spMk id="30" creationId="{0D9B8FD4-CDEB-4EB4-B4DE-C89E11938958}"/>
          </ac:spMkLst>
        </pc:spChg>
        <pc:spChg chg="add">
          <ac:chgData name="Anjuka R" userId="daa08fbf77e622f7" providerId="Windows Live" clId="Web-{DA1A8349-2F50-43C0-9CAD-C5F6A8AEA1D2}" dt="2022-05-17T19:59:10.492" v="297"/>
          <ac:spMkLst>
            <pc:docMk/>
            <pc:sldMk cId="1305211898" sldId="272"/>
            <ac:spMk id="32" creationId="{5A2E3D1D-9E9F-4739-BA14-D4D7FA9FBDD1}"/>
          </ac:spMkLst>
        </pc:spChg>
        <pc:spChg chg="add">
          <ac:chgData name="Anjuka R" userId="daa08fbf77e622f7" providerId="Windows Live" clId="Web-{DA1A8349-2F50-43C0-9CAD-C5F6A8AEA1D2}" dt="2022-05-17T19:59:10.492" v="297"/>
          <ac:spMkLst>
            <pc:docMk/>
            <pc:sldMk cId="1305211898" sldId="272"/>
            <ac:spMk id="34" creationId="{1FFB365B-E9DC-4859-B8AB-CB83EEBE4E28}"/>
          </ac:spMkLst>
        </pc:spChg>
        <pc:spChg chg="add">
          <ac:chgData name="Anjuka R" userId="daa08fbf77e622f7" providerId="Windows Live" clId="Web-{DA1A8349-2F50-43C0-9CAD-C5F6A8AEA1D2}" dt="2022-05-17T19:59:10.492" v="297"/>
          <ac:spMkLst>
            <pc:docMk/>
            <pc:sldMk cId="1305211898" sldId="272"/>
            <ac:spMk id="36" creationId="{8ADAB9C8-EB37-4914-A699-C716FC8FE4FE}"/>
          </ac:spMkLst>
        </pc:spChg>
        <pc:picChg chg="add del">
          <ac:chgData name="Anjuka R" userId="daa08fbf77e622f7" providerId="Windows Live" clId="Web-{DA1A8349-2F50-43C0-9CAD-C5F6A8AEA1D2}" dt="2022-05-17T19:57:33.389" v="279"/>
          <ac:picMkLst>
            <pc:docMk/>
            <pc:sldMk cId="1305211898" sldId="272"/>
            <ac:picMk id="17" creationId="{8CF2259A-2894-AAF0-C900-B46C59B67AE0}"/>
          </ac:picMkLst>
        </pc:picChg>
        <pc:cxnChg chg="add del">
          <ac:chgData name="Anjuka R" userId="daa08fbf77e622f7" providerId="Windows Live" clId="Web-{DA1A8349-2F50-43C0-9CAD-C5F6A8AEA1D2}" dt="2022-05-17T19:57:33.389" v="280"/>
          <ac:cxnSpMkLst>
            <pc:docMk/>
            <pc:sldMk cId="1305211898" sldId="272"/>
            <ac:cxnSpMk id="7" creationId="{858B84D0-0C4D-9E8B-72D8-8CA118BD7257}"/>
          </ac:cxnSpMkLst>
        </pc:cxnChg>
      </pc:sldChg>
      <pc:sldChg chg="modSp add del mod modClrScheme chgLayout">
        <pc:chgData name="Anjuka R" userId="daa08fbf77e622f7" providerId="Windows Live" clId="Web-{DA1A8349-2F50-43C0-9CAD-C5F6A8AEA1D2}" dt="2022-05-17T19:55:50.586" v="248"/>
        <pc:sldMkLst>
          <pc:docMk/>
          <pc:sldMk cId="827932343" sldId="273"/>
        </pc:sldMkLst>
        <pc:spChg chg="mod ord">
          <ac:chgData name="Anjuka R" userId="daa08fbf77e622f7" providerId="Windows Live" clId="Web-{DA1A8349-2F50-43C0-9CAD-C5F6A8AEA1D2}" dt="2022-05-17T19:53:03.227" v="212"/>
          <ac:spMkLst>
            <pc:docMk/>
            <pc:sldMk cId="827932343" sldId="273"/>
            <ac:spMk id="3" creationId="{DC785BC0-4AE9-0C9C-6762-8AF48EAE14EE}"/>
          </ac:spMkLst>
        </pc:spChg>
        <pc:spChg chg="mod ord">
          <ac:chgData name="Anjuka R" userId="daa08fbf77e622f7" providerId="Windows Live" clId="Web-{DA1A8349-2F50-43C0-9CAD-C5F6A8AEA1D2}" dt="2022-05-17T19:53:03.227" v="212"/>
          <ac:spMkLst>
            <pc:docMk/>
            <pc:sldMk cId="827932343" sldId="273"/>
            <ac:spMk id="4" creationId="{8E123CA3-225A-CFA9-1E45-F7C98C3B34C3}"/>
          </ac:spMkLst>
        </pc:spChg>
        <pc:spChg chg="mod ord">
          <ac:chgData name="Anjuka R" userId="daa08fbf77e622f7" providerId="Windows Live" clId="Web-{DA1A8349-2F50-43C0-9CAD-C5F6A8AEA1D2}" dt="2022-05-17T19:53:03.227" v="212"/>
          <ac:spMkLst>
            <pc:docMk/>
            <pc:sldMk cId="827932343" sldId="273"/>
            <ac:spMk id="5" creationId="{4A1674D9-31A8-943A-E5E0-4E500D19E18D}"/>
          </ac:spMkLst>
        </pc:spChg>
      </pc:sldChg>
      <pc:sldChg chg="addSp modSp new mod setBg">
        <pc:chgData name="Anjuka R" userId="daa08fbf77e622f7" providerId="Windows Live" clId="Web-{DA1A8349-2F50-43C0-9CAD-C5F6A8AEA1D2}" dt="2022-05-17T20:01:15.499" v="314" actId="20577"/>
        <pc:sldMkLst>
          <pc:docMk/>
          <pc:sldMk cId="2726943736" sldId="273"/>
        </pc:sldMkLst>
        <pc:spChg chg="mod">
          <ac:chgData name="Anjuka R" userId="daa08fbf77e622f7" providerId="Windows Live" clId="Web-{DA1A8349-2F50-43C0-9CAD-C5F6A8AEA1D2}" dt="2022-05-17T20:01:15.499" v="314" actId="20577"/>
          <ac:spMkLst>
            <pc:docMk/>
            <pc:sldMk cId="2726943736" sldId="273"/>
            <ac:spMk id="2" creationId="{EE3BAAB5-60A9-2EED-BA06-9BF1D17B7CAD}"/>
          </ac:spMkLst>
        </pc:spChg>
        <pc:spChg chg="mod">
          <ac:chgData name="Anjuka R" userId="daa08fbf77e622f7" providerId="Windows Live" clId="Web-{DA1A8349-2F50-43C0-9CAD-C5F6A8AEA1D2}" dt="2022-05-17T20:00:50.904" v="311" actId="14100"/>
          <ac:spMkLst>
            <pc:docMk/>
            <pc:sldMk cId="2726943736" sldId="273"/>
            <ac:spMk id="3" creationId="{6808789E-2715-73BA-12E6-29A7A9C1CE66}"/>
          </ac:spMkLst>
        </pc:spChg>
        <pc:spChg chg="add">
          <ac:chgData name="Anjuka R" userId="daa08fbf77e622f7" providerId="Windows Live" clId="Web-{DA1A8349-2F50-43C0-9CAD-C5F6A8AEA1D2}" dt="2022-05-17T20:00:27.152" v="302"/>
          <ac:spMkLst>
            <pc:docMk/>
            <pc:sldMk cId="2726943736" sldId="273"/>
            <ac:spMk id="8" creationId="{0D9B8FD4-CDEB-4EB4-B4DE-C89E11938958}"/>
          </ac:spMkLst>
        </pc:spChg>
        <pc:spChg chg="add">
          <ac:chgData name="Anjuka R" userId="daa08fbf77e622f7" providerId="Windows Live" clId="Web-{DA1A8349-2F50-43C0-9CAD-C5F6A8AEA1D2}" dt="2022-05-17T20:00:27.152" v="302"/>
          <ac:spMkLst>
            <pc:docMk/>
            <pc:sldMk cId="2726943736" sldId="273"/>
            <ac:spMk id="10" creationId="{5A2E3D1D-9E9F-4739-BA14-D4D7FA9FBDD1}"/>
          </ac:spMkLst>
        </pc:spChg>
        <pc:spChg chg="add">
          <ac:chgData name="Anjuka R" userId="daa08fbf77e622f7" providerId="Windows Live" clId="Web-{DA1A8349-2F50-43C0-9CAD-C5F6A8AEA1D2}" dt="2022-05-17T20:00:27.152" v="302"/>
          <ac:spMkLst>
            <pc:docMk/>
            <pc:sldMk cId="2726943736" sldId="273"/>
            <ac:spMk id="12" creationId="{1FFB365B-E9DC-4859-B8AB-CB83EEBE4E28}"/>
          </ac:spMkLst>
        </pc:spChg>
        <pc:spChg chg="add">
          <ac:chgData name="Anjuka R" userId="daa08fbf77e622f7" providerId="Windows Live" clId="Web-{DA1A8349-2F50-43C0-9CAD-C5F6A8AEA1D2}" dt="2022-05-17T20:00:27.152" v="302"/>
          <ac:spMkLst>
            <pc:docMk/>
            <pc:sldMk cId="2726943736" sldId="273"/>
            <ac:spMk id="14" creationId="{8ADAB9C8-EB37-4914-A699-C716FC8FE4FE}"/>
          </ac:spMkLst>
        </pc:spChg>
      </pc:sldChg>
      <pc:sldChg chg="modSp add del mod modClrScheme chgLayout">
        <pc:chgData name="Anjuka R" userId="daa08fbf77e622f7" providerId="Windows Live" clId="Web-{DA1A8349-2F50-43C0-9CAD-C5F6A8AEA1D2}" dt="2022-05-17T19:55:47.586" v="247"/>
        <pc:sldMkLst>
          <pc:docMk/>
          <pc:sldMk cId="33978388" sldId="274"/>
        </pc:sldMkLst>
        <pc:spChg chg="mod ord">
          <ac:chgData name="Anjuka R" userId="daa08fbf77e622f7" providerId="Windows Live" clId="Web-{DA1A8349-2F50-43C0-9CAD-C5F6A8AEA1D2}" dt="2022-05-17T19:53:03.227" v="212"/>
          <ac:spMkLst>
            <pc:docMk/>
            <pc:sldMk cId="33978388" sldId="274"/>
            <ac:spMk id="2" creationId="{86085F1E-A678-4D11-A173-6919D3D7FC6D}"/>
          </ac:spMkLst>
        </pc:spChg>
        <pc:spChg chg="mod ord">
          <ac:chgData name="Anjuka R" userId="daa08fbf77e622f7" providerId="Windows Live" clId="Web-{DA1A8349-2F50-43C0-9CAD-C5F6A8AEA1D2}" dt="2022-05-17T19:53:03.227" v="212"/>
          <ac:spMkLst>
            <pc:docMk/>
            <pc:sldMk cId="33978388" sldId="274"/>
            <ac:spMk id="3" creationId="{96964FC6-0B2A-4539-B997-3FF1B4A508BE}"/>
          </ac:spMkLst>
        </pc:spChg>
        <pc:spChg chg="mod ord">
          <ac:chgData name="Anjuka R" userId="daa08fbf77e622f7" providerId="Windows Live" clId="Web-{DA1A8349-2F50-43C0-9CAD-C5F6A8AEA1D2}" dt="2022-05-17T19:53:03.227" v="212"/>
          <ac:spMkLst>
            <pc:docMk/>
            <pc:sldMk cId="33978388" sldId="274"/>
            <ac:spMk id="5" creationId="{CC002DCE-70DD-C17C-82D7-CDEFA34E9B80}"/>
          </ac:spMkLst>
        </pc:spChg>
      </pc:sldChg>
      <pc:sldChg chg="addSp delSp modSp new mod ord setBg setClrOvrMap">
        <pc:chgData name="Anjuka R" userId="daa08fbf77e622f7" providerId="Windows Live" clId="Web-{DA1A8349-2F50-43C0-9CAD-C5F6A8AEA1D2}" dt="2022-05-17T20:31:53.116" v="513" actId="20577"/>
        <pc:sldMkLst>
          <pc:docMk/>
          <pc:sldMk cId="1332714277" sldId="274"/>
        </pc:sldMkLst>
        <pc:spChg chg="del">
          <ac:chgData name="Anjuka R" userId="daa08fbf77e622f7" providerId="Windows Live" clId="Web-{DA1A8349-2F50-43C0-9CAD-C5F6A8AEA1D2}" dt="2022-05-17T20:04:50.465" v="341"/>
          <ac:spMkLst>
            <pc:docMk/>
            <pc:sldMk cId="1332714277" sldId="274"/>
            <ac:spMk id="2" creationId="{F75D9B1D-7C86-91FF-3549-3DE094339D8A}"/>
          </ac:spMkLst>
        </pc:spChg>
        <pc:spChg chg="add del mod ord">
          <ac:chgData name="Anjuka R" userId="daa08fbf77e622f7" providerId="Windows Live" clId="Web-{DA1A8349-2F50-43C0-9CAD-C5F6A8AEA1D2}" dt="2022-05-17T20:08:13.618" v="371"/>
          <ac:spMkLst>
            <pc:docMk/>
            <pc:sldMk cId="1332714277" sldId="274"/>
            <ac:spMk id="3" creationId="{C23B8F4A-D7D6-233D-9C37-480E863AD17D}"/>
          </ac:spMkLst>
        </pc:spChg>
        <pc:spChg chg="add del mod">
          <ac:chgData name="Anjuka R" userId="daa08fbf77e622f7" providerId="Windows Live" clId="Web-{DA1A8349-2F50-43C0-9CAD-C5F6A8AEA1D2}" dt="2022-05-17T20:06:56.801" v="351"/>
          <ac:spMkLst>
            <pc:docMk/>
            <pc:sldMk cId="1332714277" sldId="274"/>
            <ac:spMk id="7" creationId="{6684422E-FF15-92F2-58D5-DC0B4139373F}"/>
          </ac:spMkLst>
        </pc:spChg>
        <pc:spChg chg="add del">
          <ac:chgData name="Anjuka R" userId="daa08fbf77e622f7" providerId="Windows Live" clId="Web-{DA1A8349-2F50-43C0-9CAD-C5F6A8AEA1D2}" dt="2022-05-17T20:06:12.860" v="346"/>
          <ac:spMkLst>
            <pc:docMk/>
            <pc:sldMk cId="1332714277" sldId="274"/>
            <ac:spMk id="8" creationId="{20331F6A-DA09-422D-8CED-00C0B458583E}"/>
          </ac:spMkLst>
        </pc:spChg>
        <pc:spChg chg="add del">
          <ac:chgData name="Anjuka R" userId="daa08fbf77e622f7" providerId="Windows Live" clId="Web-{DA1A8349-2F50-43C0-9CAD-C5F6A8AEA1D2}" dt="2022-05-17T20:06:12.860" v="346"/>
          <ac:spMkLst>
            <pc:docMk/>
            <pc:sldMk cId="1332714277" sldId="274"/>
            <ac:spMk id="10" creationId="{107C2F65-00C4-451C-8BFA-E765DEC17168}"/>
          </ac:spMkLst>
        </pc:spChg>
        <pc:spChg chg="add del">
          <ac:chgData name="Anjuka R" userId="daa08fbf77e622f7" providerId="Windows Live" clId="Web-{DA1A8349-2F50-43C0-9CAD-C5F6A8AEA1D2}" dt="2022-05-17T20:06:12.860" v="346"/>
          <ac:spMkLst>
            <pc:docMk/>
            <pc:sldMk cId="1332714277" sldId="274"/>
            <ac:spMk id="12" creationId="{50DDF752-B2A6-49DC-B474-8E1F71AFF1DF}"/>
          </ac:spMkLst>
        </pc:spChg>
        <pc:spChg chg="add mod">
          <ac:chgData name="Anjuka R" userId="daa08fbf77e622f7" providerId="Windows Live" clId="Web-{DA1A8349-2F50-43C0-9CAD-C5F6A8AEA1D2}" dt="2022-05-17T20:29:43.327" v="495"/>
          <ac:spMkLst>
            <pc:docMk/>
            <pc:sldMk cId="1332714277" sldId="274"/>
            <ac:spMk id="14" creationId="{6684422E-FF15-92F2-58D5-DC0B4139373F}"/>
          </ac:spMkLst>
        </pc:spChg>
        <pc:spChg chg="add del">
          <ac:chgData name="Anjuka R" userId="daa08fbf77e622f7" providerId="Windows Live" clId="Web-{DA1A8349-2F50-43C0-9CAD-C5F6A8AEA1D2}" dt="2022-05-17T20:06:56.801" v="351"/>
          <ac:spMkLst>
            <pc:docMk/>
            <pc:sldMk cId="1332714277" sldId="274"/>
            <ac:spMk id="17" creationId="{20331F6A-DA09-422D-8CED-00C0B458583E}"/>
          </ac:spMkLst>
        </pc:spChg>
        <pc:spChg chg="add del">
          <ac:chgData name="Anjuka R" userId="daa08fbf77e622f7" providerId="Windows Live" clId="Web-{DA1A8349-2F50-43C0-9CAD-C5F6A8AEA1D2}" dt="2022-05-17T20:06:56.801" v="351"/>
          <ac:spMkLst>
            <pc:docMk/>
            <pc:sldMk cId="1332714277" sldId="274"/>
            <ac:spMk id="19" creationId="{107C2F65-00C4-451C-8BFA-E765DEC17168}"/>
          </ac:spMkLst>
        </pc:spChg>
        <pc:spChg chg="add del">
          <ac:chgData name="Anjuka R" userId="daa08fbf77e622f7" providerId="Windows Live" clId="Web-{DA1A8349-2F50-43C0-9CAD-C5F6A8AEA1D2}" dt="2022-05-17T20:06:56.801" v="351"/>
          <ac:spMkLst>
            <pc:docMk/>
            <pc:sldMk cId="1332714277" sldId="274"/>
            <ac:spMk id="21" creationId="{50DDF752-B2A6-49DC-B474-8E1F71AFF1DF}"/>
          </ac:spMkLst>
        </pc:spChg>
        <pc:spChg chg="add del">
          <ac:chgData name="Anjuka R" userId="daa08fbf77e622f7" providerId="Windows Live" clId="Web-{DA1A8349-2F50-43C0-9CAD-C5F6A8AEA1D2}" dt="2022-05-17T20:08:13.618" v="371"/>
          <ac:spMkLst>
            <pc:docMk/>
            <pc:sldMk cId="1332714277" sldId="274"/>
            <ac:spMk id="26" creationId="{20331F6A-DA09-422D-8CED-00C0B458583E}"/>
          </ac:spMkLst>
        </pc:spChg>
        <pc:spChg chg="add del">
          <ac:chgData name="Anjuka R" userId="daa08fbf77e622f7" providerId="Windows Live" clId="Web-{DA1A8349-2F50-43C0-9CAD-C5F6A8AEA1D2}" dt="2022-05-17T20:08:13.618" v="371"/>
          <ac:spMkLst>
            <pc:docMk/>
            <pc:sldMk cId="1332714277" sldId="274"/>
            <ac:spMk id="28" creationId="{107C2F65-00C4-451C-8BFA-E765DEC17168}"/>
          </ac:spMkLst>
        </pc:spChg>
        <pc:spChg chg="add del">
          <ac:chgData name="Anjuka R" userId="daa08fbf77e622f7" providerId="Windows Live" clId="Web-{DA1A8349-2F50-43C0-9CAD-C5F6A8AEA1D2}" dt="2022-05-17T20:08:13.618" v="371"/>
          <ac:spMkLst>
            <pc:docMk/>
            <pc:sldMk cId="1332714277" sldId="274"/>
            <ac:spMk id="30" creationId="{50DDF752-B2A6-49DC-B474-8E1F71AFF1DF}"/>
          </ac:spMkLst>
        </pc:spChg>
        <pc:spChg chg="add del">
          <ac:chgData name="Anjuka R" userId="daa08fbf77e622f7" providerId="Windows Live" clId="Web-{DA1A8349-2F50-43C0-9CAD-C5F6A8AEA1D2}" dt="2022-05-17T20:29:43.327" v="495"/>
          <ac:spMkLst>
            <pc:docMk/>
            <pc:sldMk cId="1332714277" sldId="274"/>
            <ac:spMk id="36" creationId="{81E3F4E1-B084-4FFF-9627-13782BE0BE4A}"/>
          </ac:spMkLst>
        </pc:spChg>
        <pc:spChg chg="add del">
          <ac:chgData name="Anjuka R" userId="daa08fbf77e622f7" providerId="Windows Live" clId="Web-{DA1A8349-2F50-43C0-9CAD-C5F6A8AEA1D2}" dt="2022-05-17T20:29:43.327" v="495"/>
          <ac:spMkLst>
            <pc:docMk/>
            <pc:sldMk cId="1332714277" sldId="274"/>
            <ac:spMk id="38" creationId="{1F8051AB-C2F8-461F-812A-3E58862141B3}"/>
          </ac:spMkLst>
        </pc:spChg>
        <pc:spChg chg="add del">
          <ac:chgData name="Anjuka R" userId="daa08fbf77e622f7" providerId="Windows Live" clId="Web-{DA1A8349-2F50-43C0-9CAD-C5F6A8AEA1D2}" dt="2022-05-17T20:29:43.327" v="495"/>
          <ac:spMkLst>
            <pc:docMk/>
            <pc:sldMk cId="1332714277" sldId="274"/>
            <ac:spMk id="40" creationId="{481E0C28-CB2F-425F-98C5-AF23B9B704DF}"/>
          </ac:spMkLst>
        </pc:spChg>
        <pc:spChg chg="add del">
          <ac:chgData name="Anjuka R" userId="daa08fbf77e622f7" providerId="Windows Live" clId="Web-{DA1A8349-2F50-43C0-9CAD-C5F6A8AEA1D2}" dt="2022-05-17T20:29:43.327" v="495"/>
          <ac:spMkLst>
            <pc:docMk/>
            <pc:sldMk cId="1332714277" sldId="274"/>
            <ac:spMk id="42" creationId="{2DB2879C-F0B1-4195-A323-E97B6065A78E}"/>
          </ac:spMkLst>
        </pc:spChg>
        <pc:spChg chg="add">
          <ac:chgData name="Anjuka R" userId="daa08fbf77e622f7" providerId="Windows Live" clId="Web-{DA1A8349-2F50-43C0-9CAD-C5F6A8AEA1D2}" dt="2022-05-17T20:29:43.327" v="495"/>
          <ac:spMkLst>
            <pc:docMk/>
            <pc:sldMk cId="1332714277" sldId="274"/>
            <ac:spMk id="47" creationId="{98AA0E06-14DE-4C1A-B11B-D05846A279E0}"/>
          </ac:spMkLst>
        </pc:spChg>
        <pc:graphicFrameChg chg="add mod modGraphic">
          <ac:chgData name="Anjuka R" userId="daa08fbf77e622f7" providerId="Windows Live" clId="Web-{DA1A8349-2F50-43C0-9CAD-C5F6A8AEA1D2}" dt="2022-05-17T20:31:53.116" v="513" actId="20577"/>
          <ac:graphicFrameMkLst>
            <pc:docMk/>
            <pc:sldMk cId="1332714277" sldId="274"/>
            <ac:graphicFrameMk id="32" creationId="{0F9BC91F-9258-70F5-FF0C-667DA02A541F}"/>
          </ac:graphicFrameMkLst>
        </pc:graphicFrameChg>
      </pc:sldChg>
      <pc:sldChg chg="addSp delSp modSp new mod ord setBg setClrOvrMap">
        <pc:chgData name="Anjuka R" userId="daa08fbf77e622f7" providerId="Windows Live" clId="Web-{DA1A8349-2F50-43C0-9CAD-C5F6A8AEA1D2}" dt="2022-05-17T20:31:24.036" v="507" actId="20577"/>
        <pc:sldMkLst>
          <pc:docMk/>
          <pc:sldMk cId="60022358" sldId="275"/>
        </pc:sldMkLst>
        <pc:spChg chg="mod">
          <ac:chgData name="Anjuka R" userId="daa08fbf77e622f7" providerId="Windows Live" clId="Web-{DA1A8349-2F50-43C0-9CAD-C5F6A8AEA1D2}" dt="2022-05-17T20:30:29.783" v="498"/>
          <ac:spMkLst>
            <pc:docMk/>
            <pc:sldMk cId="60022358" sldId="275"/>
            <ac:spMk id="2" creationId="{55D8D2C2-8CC6-CD5C-37D3-1F96D8F04C6C}"/>
          </ac:spMkLst>
        </pc:spChg>
        <pc:spChg chg="del mod">
          <ac:chgData name="Anjuka R" userId="daa08fbf77e622f7" providerId="Windows Live" clId="Web-{DA1A8349-2F50-43C0-9CAD-C5F6A8AEA1D2}" dt="2022-05-17T20:03:17.616" v="323"/>
          <ac:spMkLst>
            <pc:docMk/>
            <pc:sldMk cId="60022358" sldId="275"/>
            <ac:spMk id="3" creationId="{3E675132-BA00-3384-30C3-0657144A8100}"/>
          </ac:spMkLst>
        </pc:spChg>
        <pc:spChg chg="add del mod">
          <ac:chgData name="Anjuka R" userId="daa08fbf77e622f7" providerId="Windows Live" clId="Web-{DA1A8349-2F50-43C0-9CAD-C5F6A8AEA1D2}" dt="2022-05-17T20:08:46.260" v="375"/>
          <ac:spMkLst>
            <pc:docMk/>
            <pc:sldMk cId="60022358" sldId="275"/>
            <ac:spMk id="4" creationId="{6F44B3FC-FE9A-A091-A2AE-7615E385E4D8}"/>
          </ac:spMkLst>
        </pc:spChg>
        <pc:spChg chg="add del">
          <ac:chgData name="Anjuka R" userId="daa08fbf77e622f7" providerId="Windows Live" clId="Web-{DA1A8349-2F50-43C0-9CAD-C5F6A8AEA1D2}" dt="2022-05-17T20:08:46.260" v="375"/>
          <ac:spMkLst>
            <pc:docMk/>
            <pc:sldMk cId="60022358" sldId="275"/>
            <ac:spMk id="9" creationId="{20331F6A-DA09-422D-8CED-00C0B458583E}"/>
          </ac:spMkLst>
        </pc:spChg>
        <pc:spChg chg="add del">
          <ac:chgData name="Anjuka R" userId="daa08fbf77e622f7" providerId="Windows Live" clId="Web-{DA1A8349-2F50-43C0-9CAD-C5F6A8AEA1D2}" dt="2022-05-17T20:08:46.260" v="375"/>
          <ac:spMkLst>
            <pc:docMk/>
            <pc:sldMk cId="60022358" sldId="275"/>
            <ac:spMk id="11" creationId="{107C2F65-00C4-451C-8BFA-E765DEC17168}"/>
          </ac:spMkLst>
        </pc:spChg>
        <pc:spChg chg="add del">
          <ac:chgData name="Anjuka R" userId="daa08fbf77e622f7" providerId="Windows Live" clId="Web-{DA1A8349-2F50-43C0-9CAD-C5F6A8AEA1D2}" dt="2022-05-17T20:08:46.260" v="375"/>
          <ac:spMkLst>
            <pc:docMk/>
            <pc:sldMk cId="60022358" sldId="275"/>
            <ac:spMk id="13" creationId="{50DDF752-B2A6-49DC-B474-8E1F71AFF1DF}"/>
          </ac:spMkLst>
        </pc:spChg>
        <pc:spChg chg="add del">
          <ac:chgData name="Anjuka R" userId="daa08fbf77e622f7" providerId="Windows Live" clId="Web-{DA1A8349-2F50-43C0-9CAD-C5F6A8AEA1D2}" dt="2022-05-17T20:30:29.783" v="498"/>
          <ac:spMkLst>
            <pc:docMk/>
            <pc:sldMk cId="60022358" sldId="275"/>
            <ac:spMk id="19" creationId="{935B8EF4-1A59-4D23-9073-CC822D6C3243}"/>
          </ac:spMkLst>
        </pc:spChg>
        <pc:spChg chg="add del">
          <ac:chgData name="Anjuka R" userId="daa08fbf77e622f7" providerId="Windows Live" clId="Web-{DA1A8349-2F50-43C0-9CAD-C5F6A8AEA1D2}" dt="2022-05-17T20:30:29.783" v="498"/>
          <ac:spMkLst>
            <pc:docMk/>
            <pc:sldMk cId="60022358" sldId="275"/>
            <ac:spMk id="21" creationId="{F05075F9-95DE-4EE5-8B27-45016C98C137}"/>
          </ac:spMkLst>
        </pc:spChg>
        <pc:spChg chg="add del">
          <ac:chgData name="Anjuka R" userId="daa08fbf77e622f7" providerId="Windows Live" clId="Web-{DA1A8349-2F50-43C0-9CAD-C5F6A8AEA1D2}" dt="2022-05-17T20:30:29.783" v="498"/>
          <ac:spMkLst>
            <pc:docMk/>
            <pc:sldMk cId="60022358" sldId="275"/>
            <ac:spMk id="23" creationId="{F1FA2CDB-3235-4224-8583-449FAD4E7624}"/>
          </ac:spMkLst>
        </pc:spChg>
        <pc:spChg chg="add del">
          <ac:chgData name="Anjuka R" userId="daa08fbf77e622f7" providerId="Windows Live" clId="Web-{DA1A8349-2F50-43C0-9CAD-C5F6A8AEA1D2}" dt="2022-05-17T20:30:29.783" v="498"/>
          <ac:spMkLst>
            <pc:docMk/>
            <pc:sldMk cId="60022358" sldId="275"/>
            <ac:spMk id="25" creationId="{634317E1-B08F-401E-8A71-42E0BF6B655B}"/>
          </ac:spMkLst>
        </pc:spChg>
        <pc:spChg chg="add">
          <ac:chgData name="Anjuka R" userId="daa08fbf77e622f7" providerId="Windows Live" clId="Web-{DA1A8349-2F50-43C0-9CAD-C5F6A8AEA1D2}" dt="2022-05-17T20:30:29.783" v="498"/>
          <ac:spMkLst>
            <pc:docMk/>
            <pc:sldMk cId="60022358" sldId="275"/>
            <ac:spMk id="30" creationId="{98AA0E06-14DE-4C1A-B11B-D05846A279E0}"/>
          </ac:spMkLst>
        </pc:spChg>
        <pc:graphicFrameChg chg="add mod modGraphic">
          <ac:chgData name="Anjuka R" userId="daa08fbf77e622f7" providerId="Windows Live" clId="Web-{DA1A8349-2F50-43C0-9CAD-C5F6A8AEA1D2}" dt="2022-05-17T20:31:24.036" v="507" actId="20577"/>
          <ac:graphicFrameMkLst>
            <pc:docMk/>
            <pc:sldMk cId="60022358" sldId="275"/>
            <ac:graphicFrameMk id="15" creationId="{E13CC039-DB97-E1A3-1455-AF76D87EBE1D}"/>
          </ac:graphicFrameMkLst>
        </pc:graphicFrameChg>
      </pc:sldChg>
      <pc:sldChg chg="addSp modSp new mod ord setBg">
        <pc:chgData name="Anjuka R" userId="daa08fbf77e622f7" providerId="Windows Live" clId="Web-{DA1A8349-2F50-43C0-9CAD-C5F6A8AEA1D2}" dt="2022-05-17T20:43:14.677" v="547" actId="20577"/>
        <pc:sldMkLst>
          <pc:docMk/>
          <pc:sldMk cId="3475719106" sldId="276"/>
        </pc:sldMkLst>
        <pc:spChg chg="mod">
          <ac:chgData name="Anjuka R" userId="daa08fbf77e622f7" providerId="Windows Live" clId="Web-{DA1A8349-2F50-43C0-9CAD-C5F6A8AEA1D2}" dt="2022-05-17T20:35:41.009" v="532"/>
          <ac:spMkLst>
            <pc:docMk/>
            <pc:sldMk cId="3475719106" sldId="276"/>
            <ac:spMk id="2" creationId="{43C8850A-FF9B-BC4E-23A1-E39B6B7CE581}"/>
          </ac:spMkLst>
        </pc:spChg>
        <pc:spChg chg="mod">
          <ac:chgData name="Anjuka R" userId="daa08fbf77e622f7" providerId="Windows Live" clId="Web-{DA1A8349-2F50-43C0-9CAD-C5F6A8AEA1D2}" dt="2022-05-17T20:43:14.677" v="547" actId="20577"/>
          <ac:spMkLst>
            <pc:docMk/>
            <pc:sldMk cId="3475719106" sldId="276"/>
            <ac:spMk id="3" creationId="{4F1F60B4-3D21-B374-E5C0-DE1B5A08B303}"/>
          </ac:spMkLst>
        </pc:spChg>
        <pc:spChg chg="add">
          <ac:chgData name="Anjuka R" userId="daa08fbf77e622f7" providerId="Windows Live" clId="Web-{DA1A8349-2F50-43C0-9CAD-C5F6A8AEA1D2}" dt="2022-05-17T20:35:41.009" v="532"/>
          <ac:spMkLst>
            <pc:docMk/>
            <pc:sldMk cId="3475719106" sldId="276"/>
            <ac:spMk id="8" creationId="{923E8915-D2AA-4327-A45A-972C3CA9574B}"/>
          </ac:spMkLst>
        </pc:spChg>
        <pc:spChg chg="add">
          <ac:chgData name="Anjuka R" userId="daa08fbf77e622f7" providerId="Windows Live" clId="Web-{DA1A8349-2F50-43C0-9CAD-C5F6A8AEA1D2}" dt="2022-05-17T20:35:41.009" v="532"/>
          <ac:spMkLst>
            <pc:docMk/>
            <pc:sldMk cId="3475719106" sldId="276"/>
            <ac:spMk id="10" creationId="{8302FC3C-9804-4950-B721-5FD704BA6065}"/>
          </ac:spMkLst>
        </pc:spChg>
        <pc:spChg chg="add">
          <ac:chgData name="Anjuka R" userId="daa08fbf77e622f7" providerId="Windows Live" clId="Web-{DA1A8349-2F50-43C0-9CAD-C5F6A8AEA1D2}" dt="2022-05-17T20:35:41.009" v="532"/>
          <ac:spMkLst>
            <pc:docMk/>
            <pc:sldMk cId="3475719106" sldId="276"/>
            <ac:spMk id="16" creationId="{F3798573-F27B-47EB-8EA4-7EE34954C2D6}"/>
          </ac:spMkLst>
        </pc:spChg>
        <pc:picChg chg="add">
          <ac:chgData name="Anjuka R" userId="daa08fbf77e622f7" providerId="Windows Live" clId="Web-{DA1A8349-2F50-43C0-9CAD-C5F6A8AEA1D2}" dt="2022-05-17T20:35:41.009" v="532"/>
          <ac:picMkLst>
            <pc:docMk/>
            <pc:sldMk cId="3475719106" sldId="276"/>
            <ac:picMk id="14" creationId="{3BC6EBB2-9BDC-4075-BA6B-43A9FBF9C86C}"/>
          </ac:picMkLst>
        </pc:picChg>
        <pc:cxnChg chg="add">
          <ac:chgData name="Anjuka R" userId="daa08fbf77e622f7" providerId="Windows Live" clId="Web-{DA1A8349-2F50-43C0-9CAD-C5F6A8AEA1D2}" dt="2022-05-17T20:35:41.009" v="532"/>
          <ac:cxnSpMkLst>
            <pc:docMk/>
            <pc:sldMk cId="3475719106" sldId="276"/>
            <ac:cxnSpMk id="12" creationId="{6B9695BD-ECF6-49CA-8877-8C493193C65D}"/>
          </ac:cxnSpMkLst>
        </pc:cxnChg>
      </pc:sldChg>
      <pc:sldChg chg="addSp delSp modSp new mod setBg">
        <pc:chgData name="Anjuka R" userId="daa08fbf77e622f7" providerId="Windows Live" clId="Web-{DA1A8349-2F50-43C0-9CAD-C5F6A8AEA1D2}" dt="2022-05-17T20:43:08.817" v="546" actId="20577"/>
        <pc:sldMkLst>
          <pc:docMk/>
          <pc:sldMk cId="1790509931" sldId="277"/>
        </pc:sldMkLst>
        <pc:spChg chg="mod">
          <ac:chgData name="Anjuka R" userId="daa08fbf77e622f7" providerId="Windows Live" clId="Web-{DA1A8349-2F50-43C0-9CAD-C5F6A8AEA1D2}" dt="2022-05-17T20:36:38.435" v="535"/>
          <ac:spMkLst>
            <pc:docMk/>
            <pc:sldMk cId="1790509931" sldId="277"/>
            <ac:spMk id="2" creationId="{BB61DCBA-C512-339D-9A95-565CE5439564}"/>
          </ac:spMkLst>
        </pc:spChg>
        <pc:spChg chg="mod">
          <ac:chgData name="Anjuka R" userId="daa08fbf77e622f7" providerId="Windows Live" clId="Web-{DA1A8349-2F50-43C0-9CAD-C5F6A8AEA1D2}" dt="2022-05-17T20:43:08.817" v="546" actId="20577"/>
          <ac:spMkLst>
            <pc:docMk/>
            <pc:sldMk cId="1790509931" sldId="277"/>
            <ac:spMk id="3" creationId="{EDFC2A2B-FA9B-61D1-1466-AE7E4A3412E9}"/>
          </ac:spMkLst>
        </pc:spChg>
        <pc:spChg chg="add">
          <ac:chgData name="Anjuka R" userId="daa08fbf77e622f7" providerId="Windows Live" clId="Web-{DA1A8349-2F50-43C0-9CAD-C5F6A8AEA1D2}" dt="2022-05-17T20:36:38.435" v="535"/>
          <ac:spMkLst>
            <pc:docMk/>
            <pc:sldMk cId="1790509931" sldId="277"/>
            <ac:spMk id="8" creationId="{923E8915-D2AA-4327-A45A-972C3CA9574B}"/>
          </ac:spMkLst>
        </pc:spChg>
        <pc:spChg chg="add del">
          <ac:chgData name="Anjuka R" userId="daa08fbf77e622f7" providerId="Windows Live" clId="Web-{DA1A8349-2F50-43C0-9CAD-C5F6A8AEA1D2}" dt="2022-05-17T20:36:17.105" v="534"/>
          <ac:spMkLst>
            <pc:docMk/>
            <pc:sldMk cId="1790509931" sldId="277"/>
            <ac:spMk id="9" creationId="{98AA0E06-14DE-4C1A-B11B-D05846A279E0}"/>
          </ac:spMkLst>
        </pc:spChg>
        <pc:spChg chg="add">
          <ac:chgData name="Anjuka R" userId="daa08fbf77e622f7" providerId="Windows Live" clId="Web-{DA1A8349-2F50-43C0-9CAD-C5F6A8AEA1D2}" dt="2022-05-17T20:36:38.435" v="535"/>
          <ac:spMkLst>
            <pc:docMk/>
            <pc:sldMk cId="1790509931" sldId="277"/>
            <ac:spMk id="10" creationId="{8302FC3C-9804-4950-B721-5FD704BA6065}"/>
          </ac:spMkLst>
        </pc:spChg>
        <pc:spChg chg="add">
          <ac:chgData name="Anjuka R" userId="daa08fbf77e622f7" providerId="Windows Live" clId="Web-{DA1A8349-2F50-43C0-9CAD-C5F6A8AEA1D2}" dt="2022-05-17T20:36:38.435" v="535"/>
          <ac:spMkLst>
            <pc:docMk/>
            <pc:sldMk cId="1790509931" sldId="277"/>
            <ac:spMk id="16" creationId="{F3798573-F27B-47EB-8EA4-7EE34954C2D6}"/>
          </ac:spMkLst>
        </pc:spChg>
        <pc:picChg chg="add del">
          <ac:chgData name="Anjuka R" userId="daa08fbf77e622f7" providerId="Windows Live" clId="Web-{DA1A8349-2F50-43C0-9CAD-C5F6A8AEA1D2}" dt="2022-05-17T20:36:17.105" v="534"/>
          <ac:picMkLst>
            <pc:docMk/>
            <pc:sldMk cId="1790509931" sldId="277"/>
            <ac:picMk id="5" creationId="{65DB01D0-855D-06E1-925B-7852820E65EA}"/>
          </ac:picMkLst>
        </pc:picChg>
        <pc:picChg chg="add">
          <ac:chgData name="Anjuka R" userId="daa08fbf77e622f7" providerId="Windows Live" clId="Web-{DA1A8349-2F50-43C0-9CAD-C5F6A8AEA1D2}" dt="2022-05-17T20:36:38.435" v="535"/>
          <ac:picMkLst>
            <pc:docMk/>
            <pc:sldMk cId="1790509931" sldId="277"/>
            <ac:picMk id="14" creationId="{3BC6EBB2-9BDC-4075-BA6B-43A9FBF9C86C}"/>
          </ac:picMkLst>
        </pc:picChg>
        <pc:cxnChg chg="add">
          <ac:chgData name="Anjuka R" userId="daa08fbf77e622f7" providerId="Windows Live" clId="Web-{DA1A8349-2F50-43C0-9CAD-C5F6A8AEA1D2}" dt="2022-05-17T20:36:38.435" v="535"/>
          <ac:cxnSpMkLst>
            <pc:docMk/>
            <pc:sldMk cId="1790509931" sldId="277"/>
            <ac:cxnSpMk id="12" creationId="{6B9695BD-ECF6-49CA-8877-8C493193C65D}"/>
          </ac:cxnSpMkLst>
        </pc:cxnChg>
      </pc:sldChg>
      <pc:sldChg chg="addSp delSp modSp new mod ord setBg setClrOvrMap">
        <pc:chgData name="Anjuka R" userId="daa08fbf77e622f7" providerId="Windows Live" clId="Web-{DA1A8349-2F50-43C0-9CAD-C5F6A8AEA1D2}" dt="2022-05-17T20:27:07.343" v="462" actId="20577"/>
        <pc:sldMkLst>
          <pc:docMk/>
          <pc:sldMk cId="3846477807" sldId="278"/>
        </pc:sldMkLst>
        <pc:spChg chg="mod">
          <ac:chgData name="Anjuka R" userId="daa08fbf77e622f7" providerId="Windows Live" clId="Web-{DA1A8349-2F50-43C0-9CAD-C5F6A8AEA1D2}" dt="2022-05-17T20:24:02.254" v="433" actId="14100"/>
          <ac:spMkLst>
            <pc:docMk/>
            <pc:sldMk cId="3846477807" sldId="278"/>
            <ac:spMk id="2" creationId="{3C206EE6-156C-2133-A383-7BBB954D9BE4}"/>
          </ac:spMkLst>
        </pc:spChg>
        <pc:spChg chg="add del mod">
          <ac:chgData name="Anjuka R" userId="daa08fbf77e622f7" providerId="Windows Live" clId="Web-{DA1A8349-2F50-43C0-9CAD-C5F6A8AEA1D2}" dt="2022-05-17T20:20:54.180" v="400"/>
          <ac:spMkLst>
            <pc:docMk/>
            <pc:sldMk cId="3846477807" sldId="278"/>
            <ac:spMk id="3" creationId="{17B78F25-7BDC-A51E-6784-526D8EFBA324}"/>
          </ac:spMkLst>
        </pc:spChg>
        <pc:spChg chg="add del">
          <ac:chgData name="Anjuka R" userId="daa08fbf77e622f7" providerId="Windows Live" clId="Web-{DA1A8349-2F50-43C0-9CAD-C5F6A8AEA1D2}" dt="2022-05-17T20:19:58.505" v="393"/>
          <ac:spMkLst>
            <pc:docMk/>
            <pc:sldMk cId="3846477807" sldId="278"/>
            <ac:spMk id="8" creationId="{17B78F25-7BDC-A51E-6784-526D8EFBA324}"/>
          </ac:spMkLst>
        </pc:spChg>
        <pc:spChg chg="add del">
          <ac:chgData name="Anjuka R" userId="daa08fbf77e622f7" providerId="Windows Live" clId="Web-{DA1A8349-2F50-43C0-9CAD-C5F6A8AEA1D2}" dt="2022-05-17T20:19:58.505" v="393"/>
          <ac:spMkLst>
            <pc:docMk/>
            <pc:sldMk cId="3846477807" sldId="278"/>
            <ac:spMk id="9" creationId="{98AA0E06-14DE-4C1A-B11B-D05846A279E0}"/>
          </ac:spMkLst>
        </pc:spChg>
        <pc:spChg chg="add del">
          <ac:chgData name="Anjuka R" userId="daa08fbf77e622f7" providerId="Windows Live" clId="Web-{DA1A8349-2F50-43C0-9CAD-C5F6A8AEA1D2}" dt="2022-05-17T20:20:44.258" v="397"/>
          <ac:spMkLst>
            <pc:docMk/>
            <pc:sldMk cId="3846477807" sldId="278"/>
            <ac:spMk id="10" creationId="{9CF4C9D6-90BC-48A0-91E8-0F0373CA11B5}"/>
          </ac:spMkLst>
        </pc:spChg>
        <pc:spChg chg="add del">
          <ac:chgData name="Anjuka R" userId="daa08fbf77e622f7" providerId="Windows Live" clId="Web-{DA1A8349-2F50-43C0-9CAD-C5F6A8AEA1D2}" dt="2022-05-17T20:20:32.445" v="395"/>
          <ac:spMkLst>
            <pc:docMk/>
            <pc:sldMk cId="3846477807" sldId="278"/>
            <ac:spMk id="12" creationId="{98AA0E06-14DE-4C1A-B11B-D05846A279E0}"/>
          </ac:spMkLst>
        </pc:spChg>
        <pc:spChg chg="add del">
          <ac:chgData name="Anjuka R" userId="daa08fbf77e622f7" providerId="Windows Live" clId="Web-{DA1A8349-2F50-43C0-9CAD-C5F6A8AEA1D2}" dt="2022-05-17T20:20:32.445" v="395"/>
          <ac:spMkLst>
            <pc:docMk/>
            <pc:sldMk cId="3846477807" sldId="278"/>
            <ac:spMk id="13" creationId="{17B78F25-7BDC-A51E-6784-526D8EFBA324}"/>
          </ac:spMkLst>
        </pc:spChg>
        <pc:spChg chg="add del">
          <ac:chgData name="Anjuka R" userId="daa08fbf77e622f7" providerId="Windows Live" clId="Web-{DA1A8349-2F50-43C0-9CAD-C5F6A8AEA1D2}" dt="2022-05-17T20:22:46.047" v="413"/>
          <ac:spMkLst>
            <pc:docMk/>
            <pc:sldMk cId="3846477807" sldId="278"/>
            <ac:spMk id="14" creationId="{0BA768A8-4FED-4ED8-9E46-6BE72188ECD2}"/>
          </ac:spMkLst>
        </pc:spChg>
        <pc:spChg chg="add del">
          <ac:chgData name="Anjuka R" userId="daa08fbf77e622f7" providerId="Windows Live" clId="Web-{DA1A8349-2F50-43C0-9CAD-C5F6A8AEA1D2}" dt="2022-05-17T20:20:44.258" v="397"/>
          <ac:spMkLst>
            <pc:docMk/>
            <pc:sldMk cId="3846477807" sldId="278"/>
            <ac:spMk id="15" creationId="{DDBA86CC-34C3-43C1-B328-62490FE69046}"/>
          </ac:spMkLst>
        </pc:spChg>
        <pc:spChg chg="add del">
          <ac:chgData name="Anjuka R" userId="daa08fbf77e622f7" providerId="Windows Live" clId="Web-{DA1A8349-2F50-43C0-9CAD-C5F6A8AEA1D2}" dt="2022-05-17T20:20:44.258" v="397"/>
          <ac:spMkLst>
            <pc:docMk/>
            <pc:sldMk cId="3846477807" sldId="278"/>
            <ac:spMk id="16" creationId="{17B78F25-7BDC-A51E-6784-526D8EFBA324}"/>
          </ac:spMkLst>
        </pc:spChg>
        <pc:spChg chg="add del">
          <ac:chgData name="Anjuka R" userId="daa08fbf77e622f7" providerId="Windows Live" clId="Web-{DA1A8349-2F50-43C0-9CAD-C5F6A8AEA1D2}" dt="2022-05-17T20:22:46.047" v="413"/>
          <ac:spMkLst>
            <pc:docMk/>
            <pc:sldMk cId="3846477807" sldId="278"/>
            <ac:spMk id="20" creationId="{052BEFF1-896C-45B1-B02C-96A6A1BC389A}"/>
          </ac:spMkLst>
        </pc:spChg>
        <pc:spChg chg="add del">
          <ac:chgData name="Anjuka R" userId="daa08fbf77e622f7" providerId="Windows Live" clId="Web-{DA1A8349-2F50-43C0-9CAD-C5F6A8AEA1D2}" dt="2022-05-17T20:22:46.047" v="413"/>
          <ac:spMkLst>
            <pc:docMk/>
            <pc:sldMk cId="3846477807" sldId="278"/>
            <ac:spMk id="21" creationId="{BB237A14-61B1-4C00-A670-5D8D68A8668E}"/>
          </ac:spMkLst>
        </pc:spChg>
        <pc:spChg chg="add del">
          <ac:chgData name="Anjuka R" userId="daa08fbf77e622f7" providerId="Windows Live" clId="Web-{DA1A8349-2F50-43C0-9CAD-C5F6A8AEA1D2}" dt="2022-05-17T20:22:46.047" v="413"/>
          <ac:spMkLst>
            <pc:docMk/>
            <pc:sldMk cId="3846477807" sldId="278"/>
            <ac:spMk id="22" creationId="{8598F259-6F54-47A3-8D13-1603D786A328}"/>
          </ac:spMkLst>
        </pc:spChg>
        <pc:spChg chg="add mod">
          <ac:chgData name="Anjuka R" userId="daa08fbf77e622f7" providerId="Windows Live" clId="Web-{DA1A8349-2F50-43C0-9CAD-C5F6A8AEA1D2}" dt="2022-05-17T20:27:07.343" v="462" actId="20577"/>
          <ac:spMkLst>
            <pc:docMk/>
            <pc:sldMk cId="3846477807" sldId="278"/>
            <ac:spMk id="23" creationId="{17B78F25-7BDC-A51E-6784-526D8EFBA324}"/>
          </ac:spMkLst>
        </pc:spChg>
        <pc:spChg chg="add del">
          <ac:chgData name="Anjuka R" userId="daa08fbf77e622f7" providerId="Windows Live" clId="Web-{DA1A8349-2F50-43C0-9CAD-C5F6A8AEA1D2}" dt="2022-05-17T20:21:23.917" v="408"/>
          <ac:spMkLst>
            <pc:docMk/>
            <pc:sldMk cId="3846477807" sldId="278"/>
            <ac:spMk id="28" creationId="{0D9B8FD4-CDEB-4EB4-B4DE-C89E11938958}"/>
          </ac:spMkLst>
        </pc:spChg>
        <pc:spChg chg="add del">
          <ac:chgData name="Anjuka R" userId="daa08fbf77e622f7" providerId="Windows Live" clId="Web-{DA1A8349-2F50-43C0-9CAD-C5F6A8AEA1D2}" dt="2022-05-17T20:22:46.047" v="412"/>
          <ac:spMkLst>
            <pc:docMk/>
            <pc:sldMk cId="3846477807" sldId="278"/>
            <ac:spMk id="29" creationId="{7983E32D-6031-4B6D-99FC-8D0DB68DFD00}"/>
          </ac:spMkLst>
        </pc:spChg>
        <pc:spChg chg="add del">
          <ac:chgData name="Anjuka R" userId="daa08fbf77e622f7" providerId="Windows Live" clId="Web-{DA1A8349-2F50-43C0-9CAD-C5F6A8AEA1D2}" dt="2022-05-17T20:21:23.917" v="408"/>
          <ac:spMkLst>
            <pc:docMk/>
            <pc:sldMk cId="3846477807" sldId="278"/>
            <ac:spMk id="30" creationId="{5A2E3D1D-9E9F-4739-BA14-D4D7FA9FBDD1}"/>
          </ac:spMkLst>
        </pc:spChg>
        <pc:spChg chg="add">
          <ac:chgData name="Anjuka R" userId="daa08fbf77e622f7" providerId="Windows Live" clId="Web-{DA1A8349-2F50-43C0-9CAD-C5F6A8AEA1D2}" dt="2022-05-17T20:22:46.047" v="413"/>
          <ac:spMkLst>
            <pc:docMk/>
            <pc:sldMk cId="3846477807" sldId="278"/>
            <ac:spMk id="31" creationId="{74CD14DB-BB81-479F-A1FC-1C75640E9F84}"/>
          </ac:spMkLst>
        </pc:spChg>
        <pc:spChg chg="add del">
          <ac:chgData name="Anjuka R" userId="daa08fbf77e622f7" providerId="Windows Live" clId="Web-{DA1A8349-2F50-43C0-9CAD-C5F6A8AEA1D2}" dt="2022-05-17T20:21:23.917" v="408"/>
          <ac:spMkLst>
            <pc:docMk/>
            <pc:sldMk cId="3846477807" sldId="278"/>
            <ac:spMk id="32" creationId="{1FFB365B-E9DC-4859-B8AB-CB83EEBE4E28}"/>
          </ac:spMkLst>
        </pc:spChg>
        <pc:spChg chg="add">
          <ac:chgData name="Anjuka R" userId="daa08fbf77e622f7" providerId="Windows Live" clId="Web-{DA1A8349-2F50-43C0-9CAD-C5F6A8AEA1D2}" dt="2022-05-17T20:22:46.047" v="413"/>
          <ac:spMkLst>
            <pc:docMk/>
            <pc:sldMk cId="3846477807" sldId="278"/>
            <ac:spMk id="33" creationId="{C943A91B-7CA7-4592-A975-73B1BF8C4C74}"/>
          </ac:spMkLst>
        </pc:spChg>
        <pc:spChg chg="add del">
          <ac:chgData name="Anjuka R" userId="daa08fbf77e622f7" providerId="Windows Live" clId="Web-{DA1A8349-2F50-43C0-9CAD-C5F6A8AEA1D2}" dt="2022-05-17T20:21:23.917" v="408"/>
          <ac:spMkLst>
            <pc:docMk/>
            <pc:sldMk cId="3846477807" sldId="278"/>
            <ac:spMk id="34" creationId="{8ADAB9C8-EB37-4914-A699-C716FC8FE4FE}"/>
          </ac:spMkLst>
        </pc:spChg>
        <pc:spChg chg="add">
          <ac:chgData name="Anjuka R" userId="daa08fbf77e622f7" providerId="Windows Live" clId="Web-{DA1A8349-2F50-43C0-9CAD-C5F6A8AEA1D2}" dt="2022-05-17T20:22:46.047" v="413"/>
          <ac:spMkLst>
            <pc:docMk/>
            <pc:sldMk cId="3846477807" sldId="278"/>
            <ac:spMk id="35" creationId="{EC471314-E46A-414B-8D91-74880E84F187}"/>
          </ac:spMkLst>
        </pc:spChg>
        <pc:spChg chg="add del">
          <ac:chgData name="Anjuka R" userId="daa08fbf77e622f7" providerId="Windows Live" clId="Web-{DA1A8349-2F50-43C0-9CAD-C5F6A8AEA1D2}" dt="2022-05-17T20:21:46.543" v="410"/>
          <ac:spMkLst>
            <pc:docMk/>
            <pc:sldMk cId="3846477807" sldId="278"/>
            <ac:spMk id="36" creationId="{052BEFF1-896C-45B1-B02C-96A6A1BC389A}"/>
          </ac:spMkLst>
        </pc:spChg>
        <pc:spChg chg="add del">
          <ac:chgData name="Anjuka R" userId="daa08fbf77e622f7" providerId="Windows Live" clId="Web-{DA1A8349-2F50-43C0-9CAD-C5F6A8AEA1D2}" dt="2022-05-17T20:21:46.543" v="410"/>
          <ac:spMkLst>
            <pc:docMk/>
            <pc:sldMk cId="3846477807" sldId="278"/>
            <ac:spMk id="37" creationId="{BB237A14-61B1-4C00-A670-5D8D68A8668E}"/>
          </ac:spMkLst>
        </pc:spChg>
        <pc:spChg chg="add del">
          <ac:chgData name="Anjuka R" userId="daa08fbf77e622f7" providerId="Windows Live" clId="Web-{DA1A8349-2F50-43C0-9CAD-C5F6A8AEA1D2}" dt="2022-05-17T20:21:46.543" v="410"/>
          <ac:spMkLst>
            <pc:docMk/>
            <pc:sldMk cId="3846477807" sldId="278"/>
            <ac:spMk id="38" creationId="{8598F259-6F54-47A3-8D13-1603D786A328}"/>
          </ac:spMkLst>
        </pc:spChg>
        <pc:spChg chg="add del">
          <ac:chgData name="Anjuka R" userId="daa08fbf77e622f7" providerId="Windows Live" clId="Web-{DA1A8349-2F50-43C0-9CAD-C5F6A8AEA1D2}" dt="2022-05-17T20:21:46.543" v="410"/>
          <ac:spMkLst>
            <pc:docMk/>
            <pc:sldMk cId="3846477807" sldId="278"/>
            <ac:spMk id="39" creationId="{0BA768A8-4FED-4ED8-9E46-6BE72188ECD2}"/>
          </ac:spMkLst>
        </pc:spChg>
        <pc:spChg chg="add">
          <ac:chgData name="Anjuka R" userId="daa08fbf77e622f7" providerId="Windows Live" clId="Web-{DA1A8349-2F50-43C0-9CAD-C5F6A8AEA1D2}" dt="2022-05-17T20:22:46.047" v="413"/>
          <ac:spMkLst>
            <pc:docMk/>
            <pc:sldMk cId="3846477807" sldId="278"/>
            <ac:spMk id="40" creationId="{6A681326-1C9D-44A3-A627-3871BDAE4127}"/>
          </ac:spMkLst>
        </pc:spChg>
        <pc:graphicFrameChg chg="add del">
          <ac:chgData name="Anjuka R" userId="daa08fbf77e622f7" providerId="Windows Live" clId="Web-{DA1A8349-2F50-43C0-9CAD-C5F6A8AEA1D2}" dt="2022-05-17T20:19:45.567" v="391"/>
          <ac:graphicFrameMkLst>
            <pc:docMk/>
            <pc:sldMk cId="3846477807" sldId="278"/>
            <ac:graphicFrameMk id="5" creationId="{218C75BA-A7EF-B4C4-9E0F-D2B209B755C8}"/>
          </ac:graphicFrameMkLst>
        </pc:graphicFrameChg>
        <pc:graphicFrameChg chg="add del">
          <ac:chgData name="Anjuka R" userId="daa08fbf77e622f7" providerId="Windows Live" clId="Web-{DA1A8349-2F50-43C0-9CAD-C5F6A8AEA1D2}" dt="2022-05-17T20:20:54.165" v="399"/>
          <ac:graphicFrameMkLst>
            <pc:docMk/>
            <pc:sldMk cId="3846477807" sldId="278"/>
            <ac:graphicFrameMk id="18" creationId="{C0B0E3F2-BBC0-B578-C75B-AB1533B5C1C6}"/>
          </ac:graphicFrameMkLst>
        </pc:graphicFrameChg>
        <pc:picChg chg="add del">
          <ac:chgData name="Anjuka R" userId="daa08fbf77e622f7" providerId="Windows Live" clId="Web-{DA1A8349-2F50-43C0-9CAD-C5F6A8AEA1D2}" dt="2022-05-17T20:19:58.505" v="393"/>
          <ac:picMkLst>
            <pc:docMk/>
            <pc:sldMk cId="3846477807" sldId="278"/>
            <ac:picMk id="7" creationId="{C9745396-764A-CFA8-30FD-8EBDF79B6C11}"/>
          </ac:picMkLst>
        </pc:picChg>
        <pc:picChg chg="add del">
          <ac:chgData name="Anjuka R" userId="daa08fbf77e622f7" providerId="Windows Live" clId="Web-{DA1A8349-2F50-43C0-9CAD-C5F6A8AEA1D2}" dt="2022-05-17T20:20:32.445" v="395"/>
          <ac:picMkLst>
            <pc:docMk/>
            <pc:sldMk cId="3846477807" sldId="278"/>
            <ac:picMk id="11" creationId="{F5F4998B-6E0A-1749-376C-F712C28C594B}"/>
          </ac:picMkLst>
        </pc:picChg>
        <pc:picChg chg="add del">
          <ac:chgData name="Anjuka R" userId="daa08fbf77e622f7" providerId="Windows Live" clId="Web-{DA1A8349-2F50-43C0-9CAD-C5F6A8AEA1D2}" dt="2022-05-17T20:22:46.047" v="412"/>
          <ac:picMkLst>
            <pc:docMk/>
            <pc:sldMk cId="3846477807" sldId="278"/>
            <ac:picMk id="25" creationId="{C0093F69-6245-D1E3-AAA9-8834B06086F5}"/>
          </ac:picMkLst>
        </pc:picChg>
      </pc:sldChg>
      <pc:sldChg chg="modSp new ord">
        <pc:chgData name="Anjuka R" userId="daa08fbf77e622f7" providerId="Windows Live" clId="Web-{DA1A8349-2F50-43C0-9CAD-C5F6A8AEA1D2}" dt="2022-05-17T20:47:10.881" v="587" actId="14100"/>
        <pc:sldMkLst>
          <pc:docMk/>
          <pc:sldMk cId="1598054528" sldId="279"/>
        </pc:sldMkLst>
        <pc:spChg chg="mod">
          <ac:chgData name="Anjuka R" userId="daa08fbf77e622f7" providerId="Windows Live" clId="Web-{DA1A8349-2F50-43C0-9CAD-C5F6A8AEA1D2}" dt="2022-05-17T20:46:39.786" v="583" actId="20577"/>
          <ac:spMkLst>
            <pc:docMk/>
            <pc:sldMk cId="1598054528" sldId="279"/>
            <ac:spMk id="2" creationId="{71C2211D-8D27-777B-A27C-C9B29E1D0C50}"/>
          </ac:spMkLst>
        </pc:spChg>
        <pc:spChg chg="mod">
          <ac:chgData name="Anjuka R" userId="daa08fbf77e622f7" providerId="Windows Live" clId="Web-{DA1A8349-2F50-43C0-9CAD-C5F6A8AEA1D2}" dt="2022-05-17T20:47:10.881" v="587" actId="14100"/>
          <ac:spMkLst>
            <pc:docMk/>
            <pc:sldMk cId="1598054528" sldId="279"/>
            <ac:spMk id="3" creationId="{C9D4EF3A-DD2A-51DE-2A96-079ABC85E5A2}"/>
          </ac:spMkLst>
        </pc:spChg>
      </pc:sldChg>
      <pc:sldChg chg="modSp new">
        <pc:chgData name="Anjuka R" userId="daa08fbf77e622f7" providerId="Windows Live" clId="Web-{DA1A8349-2F50-43C0-9CAD-C5F6A8AEA1D2}" dt="2022-05-17T20:47:34.992" v="590" actId="20577"/>
        <pc:sldMkLst>
          <pc:docMk/>
          <pc:sldMk cId="1173610590" sldId="280"/>
        </pc:sldMkLst>
        <pc:spChg chg="mod">
          <ac:chgData name="Anjuka R" userId="daa08fbf77e622f7" providerId="Windows Live" clId="Web-{DA1A8349-2F50-43C0-9CAD-C5F6A8AEA1D2}" dt="2022-05-17T20:47:34.992" v="590" actId="20577"/>
          <ac:spMkLst>
            <pc:docMk/>
            <pc:sldMk cId="1173610590" sldId="280"/>
            <ac:spMk id="2" creationId="{D1C434C5-8EB0-240F-D711-1B478DB74E7C}"/>
          </ac:spMkLst>
        </pc:spChg>
      </pc:sldChg>
      <pc:sldChg chg="modSp new ord">
        <pc:chgData name="Anjuka R" userId="daa08fbf77e622f7" providerId="Windows Live" clId="Web-{DA1A8349-2F50-43C0-9CAD-C5F6A8AEA1D2}" dt="2022-05-17T20:48:12.619" v="601" actId="20577"/>
        <pc:sldMkLst>
          <pc:docMk/>
          <pc:sldMk cId="2774478918" sldId="281"/>
        </pc:sldMkLst>
        <pc:spChg chg="mod">
          <ac:chgData name="Anjuka R" userId="daa08fbf77e622f7" providerId="Windows Live" clId="Web-{DA1A8349-2F50-43C0-9CAD-C5F6A8AEA1D2}" dt="2022-05-17T20:48:12.619" v="601" actId="20577"/>
          <ac:spMkLst>
            <pc:docMk/>
            <pc:sldMk cId="2774478918" sldId="281"/>
            <ac:spMk id="2" creationId="{CB58EA3F-80E1-A8B2-1EAA-D810084A1A4C}"/>
          </ac:spMkLst>
        </pc:spChg>
      </pc:sldChg>
      <pc:sldMasterChg chg="add del addSldLayout delSldLayout">
        <pc:chgData name="Anjuka R" userId="daa08fbf77e622f7" providerId="Windows Live" clId="Web-{DA1A8349-2F50-43C0-9CAD-C5F6A8AEA1D2}" dt="2022-05-17T19:53:03.227" v="212"/>
        <pc:sldMasterMkLst>
          <pc:docMk/>
          <pc:sldMasterMk cId="601574418" sldId="2147483696"/>
        </pc:sldMasterMkLst>
        <pc:sldLayoutChg chg="add del">
          <pc:chgData name="Anjuka R" userId="daa08fbf77e622f7" providerId="Windows Live" clId="Web-{DA1A8349-2F50-43C0-9CAD-C5F6A8AEA1D2}" dt="2022-05-17T19:53:03.227" v="212"/>
          <pc:sldLayoutMkLst>
            <pc:docMk/>
            <pc:sldMasterMk cId="601574418" sldId="2147483696"/>
            <pc:sldLayoutMk cId="879609589" sldId="2147483697"/>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411639530" sldId="2147483698"/>
          </pc:sldLayoutMkLst>
        </pc:sldLayoutChg>
        <pc:sldLayoutChg chg="add del">
          <pc:chgData name="Anjuka R" userId="daa08fbf77e622f7" providerId="Windows Live" clId="Web-{DA1A8349-2F50-43C0-9CAD-C5F6A8AEA1D2}" dt="2022-05-17T19:53:03.227" v="212"/>
          <pc:sldLayoutMkLst>
            <pc:docMk/>
            <pc:sldMasterMk cId="601574418" sldId="2147483696"/>
            <pc:sldLayoutMk cId="2499954663" sldId="2147483699"/>
          </pc:sldLayoutMkLst>
        </pc:sldLayoutChg>
        <pc:sldLayoutChg chg="add del">
          <pc:chgData name="Anjuka R" userId="daa08fbf77e622f7" providerId="Windows Live" clId="Web-{DA1A8349-2F50-43C0-9CAD-C5F6A8AEA1D2}" dt="2022-05-17T19:53:03.227" v="212"/>
          <pc:sldLayoutMkLst>
            <pc:docMk/>
            <pc:sldMasterMk cId="601574418" sldId="2147483696"/>
            <pc:sldLayoutMk cId="2606398480" sldId="2147483700"/>
          </pc:sldLayoutMkLst>
        </pc:sldLayoutChg>
        <pc:sldLayoutChg chg="add del">
          <pc:chgData name="Anjuka R" userId="daa08fbf77e622f7" providerId="Windows Live" clId="Web-{DA1A8349-2F50-43C0-9CAD-C5F6A8AEA1D2}" dt="2022-05-17T19:53:03.227" v="212"/>
          <pc:sldLayoutMkLst>
            <pc:docMk/>
            <pc:sldMasterMk cId="601574418" sldId="2147483696"/>
            <pc:sldLayoutMk cId="483200110" sldId="2147483701"/>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817783185" sldId="2147483702"/>
          </pc:sldLayoutMkLst>
        </pc:sldLayoutChg>
        <pc:sldLayoutChg chg="add del">
          <pc:chgData name="Anjuka R" userId="daa08fbf77e622f7" providerId="Windows Live" clId="Web-{DA1A8349-2F50-43C0-9CAD-C5F6A8AEA1D2}" dt="2022-05-17T19:53:03.227" v="212"/>
          <pc:sldLayoutMkLst>
            <pc:docMk/>
            <pc:sldMasterMk cId="601574418" sldId="2147483696"/>
            <pc:sldLayoutMk cId="3747180447" sldId="2147483703"/>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612855768" sldId="2147483704"/>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200805045" sldId="2147483705"/>
          </pc:sldLayoutMkLst>
        </pc:sldLayoutChg>
        <pc:sldLayoutChg chg="add del">
          <pc:chgData name="Anjuka R" userId="daa08fbf77e622f7" providerId="Windows Live" clId="Web-{DA1A8349-2F50-43C0-9CAD-C5F6A8AEA1D2}" dt="2022-05-17T19:53:03.227" v="212"/>
          <pc:sldLayoutMkLst>
            <pc:docMk/>
            <pc:sldMasterMk cId="601574418" sldId="2147483696"/>
            <pc:sldLayoutMk cId="844091862" sldId="2147483706"/>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666993101" sldId="2147483707"/>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324017027" sldId="2147483708"/>
          </pc:sldLayoutMkLst>
        </pc:sldLayoutChg>
        <pc:sldLayoutChg chg="add del">
          <pc:chgData name="Anjuka R" userId="daa08fbf77e622f7" providerId="Windows Live" clId="Web-{DA1A8349-2F50-43C0-9CAD-C5F6A8AEA1D2}" dt="2022-05-17T19:53:03.227" v="212"/>
          <pc:sldLayoutMkLst>
            <pc:docMk/>
            <pc:sldMasterMk cId="601574418" sldId="2147483696"/>
            <pc:sldLayoutMk cId="646949042" sldId="2147483709"/>
          </pc:sldLayoutMkLst>
        </pc:sldLayoutChg>
        <pc:sldLayoutChg chg="add del">
          <pc:chgData name="Anjuka R" userId="daa08fbf77e622f7" providerId="Windows Live" clId="Web-{DA1A8349-2F50-43C0-9CAD-C5F6A8AEA1D2}" dt="2022-05-17T19:53:03.227" v="212"/>
          <pc:sldLayoutMkLst>
            <pc:docMk/>
            <pc:sldMasterMk cId="601574418" sldId="2147483696"/>
            <pc:sldLayoutMk cId="3348842633" sldId="2147483710"/>
          </pc:sldLayoutMkLst>
        </pc:sldLayoutChg>
        <pc:sldLayoutChg chg="add del">
          <pc:chgData name="Anjuka R" userId="daa08fbf77e622f7" providerId="Windows Live" clId="Web-{DA1A8349-2F50-43C0-9CAD-C5F6A8AEA1D2}" dt="2022-05-17T19:53:03.227" v="212"/>
          <pc:sldLayoutMkLst>
            <pc:docMk/>
            <pc:sldMasterMk cId="601574418" sldId="2147483696"/>
            <pc:sldLayoutMk cId="3929608985" sldId="2147483711"/>
          </pc:sldLayoutMkLst>
        </pc:sldLayoutChg>
        <pc:sldLayoutChg chg="add del">
          <pc:chgData name="Anjuka R" userId="daa08fbf77e622f7" providerId="Windows Live" clId="Web-{DA1A8349-2F50-43C0-9CAD-C5F6A8AEA1D2}" dt="2022-05-17T19:53:03.227" v="212"/>
          <pc:sldLayoutMkLst>
            <pc:docMk/>
            <pc:sldMasterMk cId="601574418" sldId="2147483696"/>
            <pc:sldLayoutMk cId="1615908896" sldId="2147483712"/>
          </pc:sldLayoutMkLst>
        </pc:sldLayoutChg>
        <pc:sldLayoutChg chg="add del">
          <pc:chgData name="Anjuka R" userId="daa08fbf77e622f7" providerId="Windows Live" clId="Web-{DA1A8349-2F50-43C0-9CAD-C5F6A8AEA1D2}" dt="2022-05-17T19:53:03.227" v="212"/>
          <pc:sldLayoutMkLst>
            <pc:docMk/>
            <pc:sldMasterMk cId="601574418" sldId="2147483696"/>
            <pc:sldLayoutMk cId="839975959" sldId="2147483713"/>
          </pc:sldLayoutMkLst>
        </pc:sldLayoutChg>
      </pc:sldMasterChg>
      <pc:sldMasterChg chg="add del addSldLayout delSldLayout">
        <pc:chgData name="Anjuka R" userId="daa08fbf77e622f7" providerId="Windows Live" clId="Web-{DA1A8349-2F50-43C0-9CAD-C5F6A8AEA1D2}" dt="2022-05-17T19:53:03.227" v="212"/>
        <pc:sldMasterMkLst>
          <pc:docMk/>
          <pc:sldMasterMk cId="1312471855" sldId="2147483914"/>
        </pc:sldMasterMkLst>
        <pc:sldLayoutChg chg="add del">
          <pc:chgData name="Anjuka R" userId="daa08fbf77e622f7" providerId="Windows Live" clId="Web-{DA1A8349-2F50-43C0-9CAD-C5F6A8AEA1D2}" dt="2022-05-17T19:53:03.227" v="212"/>
          <pc:sldLayoutMkLst>
            <pc:docMk/>
            <pc:sldMasterMk cId="1312471855" sldId="2147483914"/>
            <pc:sldLayoutMk cId="1157347150" sldId="2147483915"/>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3639265740" sldId="2147483916"/>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286394303" sldId="2147483917"/>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3003988559" sldId="2147483918"/>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2829257297" sldId="2147483919"/>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3867010902" sldId="2147483920"/>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2601134153" sldId="2147483921"/>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174868292" sldId="2147483922"/>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1120487633" sldId="2147483923"/>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3339993902" sldId="2147483924"/>
          </pc:sldLayoutMkLst>
        </pc:sldLayoutChg>
        <pc:sldLayoutChg chg="add del">
          <pc:chgData name="Anjuka R" userId="daa08fbf77e622f7" providerId="Windows Live" clId="Web-{DA1A8349-2F50-43C0-9CAD-C5F6A8AEA1D2}" dt="2022-05-17T19:53:03.227" v="212"/>
          <pc:sldLayoutMkLst>
            <pc:docMk/>
            <pc:sldMasterMk cId="1312471855" sldId="2147483914"/>
            <pc:sldLayoutMk cId="3094324224" sldId="2147483925"/>
          </pc:sldLayoutMkLst>
        </pc:sldLayoutChg>
      </pc:sldMasterChg>
      <pc:sldMasterChg chg="add del addSldLayout delSldLayout modSldLayout">
        <pc:chgData name="Anjuka R" userId="daa08fbf77e622f7" providerId="Windows Live" clId="Web-{DA1A8349-2F50-43C0-9CAD-C5F6A8AEA1D2}" dt="2022-05-17T19:53:03.227" v="212"/>
        <pc:sldMasterMkLst>
          <pc:docMk/>
          <pc:sldMasterMk cId="3561440197" sldId="2147483926"/>
        </pc:sldMasterMkLst>
        <pc:sldLayoutChg chg="add del mod replId">
          <pc:chgData name="Anjuka R" userId="daa08fbf77e622f7" providerId="Windows Live" clId="Web-{DA1A8349-2F50-43C0-9CAD-C5F6A8AEA1D2}" dt="2022-05-17T19:53:03.227" v="212"/>
          <pc:sldLayoutMkLst>
            <pc:docMk/>
            <pc:sldMasterMk cId="3561440197" sldId="2147483926"/>
            <pc:sldLayoutMk cId="2111761120" sldId="2147483927"/>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246419229" sldId="2147483928"/>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2655819663" sldId="2147483929"/>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649745739" sldId="2147483930"/>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1738287676" sldId="2147483931"/>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307773576" sldId="2147483932"/>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561360257" sldId="2147483933"/>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1272830831" sldId="2147483934"/>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945988364" sldId="2147483935"/>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1547295205" sldId="2147483936"/>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378873465" sldId="2147483937"/>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2204133140" sldId="2147483938"/>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863055387" sldId="2147483939"/>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711165404" sldId="2147483940"/>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208002409" sldId="2147483941"/>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3341780276" sldId="2147483942"/>
          </pc:sldLayoutMkLst>
        </pc:sldLayoutChg>
        <pc:sldLayoutChg chg="add del mod replId">
          <pc:chgData name="Anjuka R" userId="daa08fbf77e622f7" providerId="Windows Live" clId="Web-{DA1A8349-2F50-43C0-9CAD-C5F6A8AEA1D2}" dt="2022-05-17T19:53:03.227" v="212"/>
          <pc:sldLayoutMkLst>
            <pc:docMk/>
            <pc:sldMasterMk cId="3561440197" sldId="2147483926"/>
            <pc:sldLayoutMk cId="1951309038" sldId="2147483943"/>
          </pc:sldLayoutMkLst>
        </pc:sldLayoutChg>
      </pc:sldMasterChg>
    </pc:docChg>
  </pc:docChgLst>
  <pc:docChgLst>
    <pc:chgData name="Anjuka R" userId="daa08fbf77e622f7" providerId="Windows Live" clId="Web-{F349522B-ADEA-4D0E-9394-DF8CFB103632}"/>
    <pc:docChg chg="addSld modSld addMainMaster delMainMaster">
      <pc:chgData name="Anjuka R" userId="daa08fbf77e622f7" providerId="Windows Live" clId="Web-{F349522B-ADEA-4D0E-9394-DF8CFB103632}" dt="2022-04-06T15:34:02.763" v="258" actId="20577"/>
      <pc:docMkLst>
        <pc:docMk/>
      </pc:docMkLst>
      <pc:sldChg chg="addSp modSp mod modClrScheme chgLayout">
        <pc:chgData name="Anjuka R" userId="daa08fbf77e622f7" providerId="Windows Live" clId="Web-{F349522B-ADEA-4D0E-9394-DF8CFB103632}" dt="2022-04-06T15:33:44.653" v="257" actId="20577"/>
        <pc:sldMkLst>
          <pc:docMk/>
          <pc:sldMk cId="2047490425" sldId="256"/>
        </pc:sldMkLst>
        <pc:spChg chg="mod ord">
          <ac:chgData name="Anjuka R" userId="daa08fbf77e622f7" providerId="Windows Live" clId="Web-{F349522B-ADEA-4D0E-9394-DF8CFB103632}" dt="2022-04-06T15:15:50.633" v="45" actId="20577"/>
          <ac:spMkLst>
            <pc:docMk/>
            <pc:sldMk cId="2047490425" sldId="256"/>
            <ac:spMk id="4" creationId="{114E6F25-CC03-443A-9BDD-1C2885191B81}"/>
          </ac:spMkLst>
        </pc:spChg>
        <pc:spChg chg="mod ord">
          <ac:chgData name="Anjuka R" userId="daa08fbf77e622f7" providerId="Windows Live" clId="Web-{F349522B-ADEA-4D0E-9394-DF8CFB103632}" dt="2022-04-06T15:33:44.653" v="257" actId="20577"/>
          <ac:spMkLst>
            <pc:docMk/>
            <pc:sldMk cId="2047490425" sldId="256"/>
            <ac:spMk id="5" creationId="{A76FED1A-1D98-49E8-9DFF-1C69D53C4E9A}"/>
          </ac:spMkLst>
        </pc:spChg>
        <pc:spChg chg="add mod">
          <ac:chgData name="Anjuka R" userId="daa08fbf77e622f7" providerId="Windows Live" clId="Web-{F349522B-ADEA-4D0E-9394-DF8CFB103632}" dt="2022-04-06T15:17:45.807" v="53" actId="1076"/>
          <ac:spMkLst>
            <pc:docMk/>
            <pc:sldMk cId="2047490425" sldId="256"/>
            <ac:spMk id="8" creationId="{10EEDA8B-5298-E5F6-04B7-F72F1E372D38}"/>
          </ac:spMkLst>
        </pc:spChg>
        <pc:spChg chg="add mod">
          <ac:chgData name="Anjuka R" userId="daa08fbf77e622f7" providerId="Windows Live" clId="Web-{F349522B-ADEA-4D0E-9394-DF8CFB103632}" dt="2022-04-06T15:17:50.463" v="55" actId="20577"/>
          <ac:spMkLst>
            <pc:docMk/>
            <pc:sldMk cId="2047490425" sldId="256"/>
            <ac:spMk id="9" creationId="{C43843B5-4948-FEE0-04A5-0E1025F66988}"/>
          </ac:spMkLst>
        </pc:spChg>
        <pc:spChg chg="add">
          <ac:chgData name="Anjuka R" userId="daa08fbf77e622f7" providerId="Windows Live" clId="Web-{F349522B-ADEA-4D0E-9394-DF8CFB103632}" dt="2022-04-06T15:12:01.238" v="24"/>
          <ac:spMkLst>
            <pc:docMk/>
            <pc:sldMk cId="2047490425" sldId="256"/>
            <ac:spMk id="10" creationId="{83154F89-3A88-F98C-B98C-0F05175E9E03}"/>
          </ac:spMkLst>
        </pc:spChg>
        <pc:picChg chg="mod">
          <ac:chgData name="Anjuka R" userId="daa08fbf77e622f7" providerId="Windows Live" clId="Web-{F349522B-ADEA-4D0E-9394-DF8CFB103632}" dt="2022-04-06T15:09:37.298" v="11" actId="1076"/>
          <ac:picMkLst>
            <pc:docMk/>
            <pc:sldMk cId="2047490425" sldId="256"/>
            <ac:picMk id="6" creationId="{726F1C9D-027B-413E-B109-FD9E102AD45E}"/>
          </ac:picMkLst>
        </pc:picChg>
        <pc:picChg chg="mod">
          <ac:chgData name="Anjuka R" userId="daa08fbf77e622f7" providerId="Windows Live" clId="Web-{F349522B-ADEA-4D0E-9394-DF8CFB103632}" dt="2022-04-06T15:09:23.641" v="8" actId="1076"/>
          <ac:picMkLst>
            <pc:docMk/>
            <pc:sldMk cId="2047490425" sldId="256"/>
            <ac:picMk id="7" creationId="{265EE857-5634-4972-8EF1-5E9693050847}"/>
          </ac:picMkLst>
        </pc:picChg>
      </pc:sldChg>
      <pc:sldChg chg="addSp delSp modSp mod modClrScheme chgLayout">
        <pc:chgData name="Anjuka R" userId="daa08fbf77e622f7" providerId="Windows Live" clId="Web-{F349522B-ADEA-4D0E-9394-DF8CFB103632}" dt="2022-04-06T15:34:02.763" v="258" actId="20577"/>
        <pc:sldMkLst>
          <pc:docMk/>
          <pc:sldMk cId="1920454885" sldId="257"/>
        </pc:sldMkLst>
        <pc:spChg chg="mod ord">
          <ac:chgData name="Anjuka R" userId="daa08fbf77e622f7" providerId="Windows Live" clId="Web-{F349522B-ADEA-4D0E-9394-DF8CFB103632}" dt="2022-04-06T15:25:39.066" v="155" actId="20577"/>
          <ac:spMkLst>
            <pc:docMk/>
            <pc:sldMk cId="1920454885" sldId="257"/>
            <ac:spMk id="2" creationId="{BAC652BB-932B-134B-8F50-7A9FE0EC873E}"/>
          </ac:spMkLst>
        </pc:spChg>
        <pc:spChg chg="del mod ord">
          <ac:chgData name="Anjuka R" userId="daa08fbf77e622f7" providerId="Windows Live" clId="Web-{F349522B-ADEA-4D0E-9394-DF8CFB103632}" dt="2022-04-06T15:17:07.541" v="46"/>
          <ac:spMkLst>
            <pc:docMk/>
            <pc:sldMk cId="1920454885" sldId="257"/>
            <ac:spMk id="3" creationId="{3DE7B854-902B-BA4C-9FA2-8003B39C0677}"/>
          </ac:spMkLst>
        </pc:spChg>
        <pc:spChg chg="add mod">
          <ac:chgData name="Anjuka R" userId="daa08fbf77e622f7" providerId="Windows Live" clId="Web-{F349522B-ADEA-4D0E-9394-DF8CFB103632}" dt="2022-04-06T15:34:02.763" v="258" actId="20577"/>
          <ac:spMkLst>
            <pc:docMk/>
            <pc:sldMk cId="1920454885" sldId="257"/>
            <ac:spMk id="4" creationId="{BDDE69F4-2F49-2DCF-E625-56EC734E4EEB}"/>
          </ac:spMkLst>
        </pc:spChg>
      </pc:sldChg>
      <pc:sldChg chg="addSp delSp modSp mod setBg modClrScheme chgLayout">
        <pc:chgData name="Anjuka R" userId="daa08fbf77e622f7" providerId="Windows Live" clId="Web-{F349522B-ADEA-4D0E-9394-DF8CFB103632}" dt="2022-04-06T15:20:23.029" v="88" actId="14100"/>
        <pc:sldMkLst>
          <pc:docMk/>
          <pc:sldMk cId="94102605" sldId="258"/>
        </pc:sldMkLst>
        <pc:spChg chg="mod ord">
          <ac:chgData name="Anjuka R" userId="daa08fbf77e622f7" providerId="Windows Live" clId="Web-{F349522B-ADEA-4D0E-9394-DF8CFB103632}" dt="2022-04-06T15:19:48.981" v="80"/>
          <ac:spMkLst>
            <pc:docMk/>
            <pc:sldMk cId="94102605" sldId="258"/>
            <ac:spMk id="2" creationId="{1121E10E-2519-504D-AF21-09CEAF0D7B64}"/>
          </ac:spMkLst>
        </pc:spChg>
        <pc:spChg chg="del mod ord">
          <ac:chgData name="Anjuka R" userId="daa08fbf77e622f7" providerId="Windows Live" clId="Web-{F349522B-ADEA-4D0E-9394-DF8CFB103632}" dt="2022-04-06T15:19:29.606" v="73"/>
          <ac:spMkLst>
            <pc:docMk/>
            <pc:sldMk cId="94102605" sldId="258"/>
            <ac:spMk id="3" creationId="{63A9ED18-8C88-6044-AE9C-FF2FF2892F56}"/>
          </ac:spMkLst>
        </pc:spChg>
        <pc:spChg chg="add del">
          <ac:chgData name="Anjuka R" userId="daa08fbf77e622f7" providerId="Windows Live" clId="Web-{F349522B-ADEA-4D0E-9394-DF8CFB103632}" dt="2022-04-06T15:19:48.919" v="79"/>
          <ac:spMkLst>
            <pc:docMk/>
            <pc:sldMk cId="94102605" sldId="258"/>
            <ac:spMk id="13" creationId="{8A610DC7-FE1B-47B9-8452-CFC389786C2D}"/>
          </ac:spMkLst>
        </pc:spChg>
        <pc:spChg chg="add del">
          <ac:chgData name="Anjuka R" userId="daa08fbf77e622f7" providerId="Windows Live" clId="Web-{F349522B-ADEA-4D0E-9394-DF8CFB103632}" dt="2022-04-06T15:19:48.919" v="79"/>
          <ac:spMkLst>
            <pc:docMk/>
            <pc:sldMk cId="94102605" sldId="258"/>
            <ac:spMk id="19" creationId="{DC9A0934-0C2C-4565-9290-A345B19BD94C}"/>
          </ac:spMkLst>
        </pc:spChg>
        <pc:spChg chg="add del">
          <ac:chgData name="Anjuka R" userId="daa08fbf77e622f7" providerId="Windows Live" clId="Web-{F349522B-ADEA-4D0E-9394-DF8CFB103632}" dt="2022-04-06T15:19:48.919" v="79"/>
          <ac:spMkLst>
            <pc:docMk/>
            <pc:sldMk cId="94102605" sldId="258"/>
            <ac:spMk id="21" creationId="{87BE56A7-2B14-4ABE-8DF3-40C07E64B19D}"/>
          </ac:spMkLst>
        </pc:spChg>
        <pc:spChg chg="add del">
          <ac:chgData name="Anjuka R" userId="daa08fbf77e622f7" providerId="Windows Live" clId="Web-{F349522B-ADEA-4D0E-9394-DF8CFB103632}" dt="2022-04-06T15:19:48.919" v="79"/>
          <ac:spMkLst>
            <pc:docMk/>
            <pc:sldMk cId="94102605" sldId="258"/>
            <ac:spMk id="23" creationId="{140D5101-D8FB-4102-A338-49651E97150A}"/>
          </ac:spMkLst>
        </pc:spChg>
        <pc:spChg chg="add del">
          <ac:chgData name="Anjuka R" userId="daa08fbf77e622f7" providerId="Windows Live" clId="Web-{F349522B-ADEA-4D0E-9394-DF8CFB103632}" dt="2022-04-06T15:19:48.919" v="79"/>
          <ac:spMkLst>
            <pc:docMk/>
            <pc:sldMk cId="94102605" sldId="258"/>
            <ac:spMk id="25" creationId="{73E26159-C029-4449-8912-A9B418CC328B}"/>
          </ac:spMkLst>
        </pc:spChg>
        <pc:spChg chg="add">
          <ac:chgData name="Anjuka R" userId="daa08fbf77e622f7" providerId="Windows Live" clId="Web-{F349522B-ADEA-4D0E-9394-DF8CFB103632}" dt="2022-04-06T15:19:48.981" v="80"/>
          <ac:spMkLst>
            <pc:docMk/>
            <pc:sldMk cId="94102605" sldId="258"/>
            <ac:spMk id="29" creationId="{8A610DC7-FE1B-47B9-8452-CFC389786C2D}"/>
          </ac:spMkLst>
        </pc:spChg>
        <pc:spChg chg="add">
          <ac:chgData name="Anjuka R" userId="daa08fbf77e622f7" providerId="Windows Live" clId="Web-{F349522B-ADEA-4D0E-9394-DF8CFB103632}" dt="2022-04-06T15:19:48.981" v="80"/>
          <ac:spMkLst>
            <pc:docMk/>
            <pc:sldMk cId="94102605" sldId="258"/>
            <ac:spMk id="32" creationId="{DC9A0934-0C2C-4565-9290-A345B19BD94C}"/>
          </ac:spMkLst>
        </pc:spChg>
        <pc:spChg chg="add">
          <ac:chgData name="Anjuka R" userId="daa08fbf77e622f7" providerId="Windows Live" clId="Web-{F349522B-ADEA-4D0E-9394-DF8CFB103632}" dt="2022-04-06T15:19:48.981" v="80"/>
          <ac:spMkLst>
            <pc:docMk/>
            <pc:sldMk cId="94102605" sldId="258"/>
            <ac:spMk id="33" creationId="{A8A41FDE-DCFF-432F-BE1C-B36B647F6BB3}"/>
          </ac:spMkLst>
        </pc:spChg>
        <pc:picChg chg="add mod">
          <ac:chgData name="Anjuka R" userId="daa08fbf77e622f7" providerId="Windows Live" clId="Web-{F349522B-ADEA-4D0E-9394-DF8CFB103632}" dt="2022-04-06T15:20:23.029" v="88" actId="14100"/>
          <ac:picMkLst>
            <pc:docMk/>
            <pc:sldMk cId="94102605" sldId="258"/>
            <ac:picMk id="4" creationId="{19394806-1AE5-31FF-C84C-809421245B08}"/>
          </ac:picMkLst>
        </pc:picChg>
        <pc:picChg chg="add del">
          <ac:chgData name="Anjuka R" userId="daa08fbf77e622f7" providerId="Windows Live" clId="Web-{F349522B-ADEA-4D0E-9394-DF8CFB103632}" dt="2022-04-06T15:19:48.919" v="79"/>
          <ac:picMkLst>
            <pc:docMk/>
            <pc:sldMk cId="94102605" sldId="258"/>
            <ac:picMk id="9" creationId="{C9134821-5D8B-4373-BA74-CFE9AB35A55A}"/>
          </ac:picMkLst>
        </pc:picChg>
        <pc:picChg chg="add del">
          <ac:chgData name="Anjuka R" userId="daa08fbf77e622f7" providerId="Windows Live" clId="Web-{F349522B-ADEA-4D0E-9394-DF8CFB103632}" dt="2022-04-06T15:19:48.919" v="79"/>
          <ac:picMkLst>
            <pc:docMk/>
            <pc:sldMk cId="94102605" sldId="258"/>
            <ac:picMk id="11" creationId="{5965195F-79F5-4911-907D-13CB3F534351}"/>
          </ac:picMkLst>
        </pc:picChg>
        <pc:picChg chg="add del">
          <ac:chgData name="Anjuka R" userId="daa08fbf77e622f7" providerId="Windows Live" clId="Web-{F349522B-ADEA-4D0E-9394-DF8CFB103632}" dt="2022-04-06T15:19:48.919" v="79"/>
          <ac:picMkLst>
            <pc:docMk/>
            <pc:sldMk cId="94102605" sldId="258"/>
            <ac:picMk id="15" creationId="{2742ADC1-2286-40B7-A3C6-D6C3362FA04B}"/>
          </ac:picMkLst>
        </pc:picChg>
        <pc:picChg chg="add del">
          <ac:chgData name="Anjuka R" userId="daa08fbf77e622f7" providerId="Windows Live" clId="Web-{F349522B-ADEA-4D0E-9394-DF8CFB103632}" dt="2022-04-06T15:19:48.919" v="79"/>
          <ac:picMkLst>
            <pc:docMk/>
            <pc:sldMk cId="94102605" sldId="258"/>
            <ac:picMk id="17" creationId="{C878FBDC-78F2-4D49-8DB3-1A48CA9F7FC0}"/>
          </ac:picMkLst>
        </pc:picChg>
        <pc:picChg chg="add">
          <ac:chgData name="Anjuka R" userId="daa08fbf77e622f7" providerId="Windows Live" clId="Web-{F349522B-ADEA-4D0E-9394-DF8CFB103632}" dt="2022-04-06T15:19:48.981" v="80"/>
          <ac:picMkLst>
            <pc:docMk/>
            <pc:sldMk cId="94102605" sldId="258"/>
            <ac:picMk id="27" creationId="{C9134821-5D8B-4373-BA74-CFE9AB35A55A}"/>
          </ac:picMkLst>
        </pc:picChg>
        <pc:picChg chg="add">
          <ac:chgData name="Anjuka R" userId="daa08fbf77e622f7" providerId="Windows Live" clId="Web-{F349522B-ADEA-4D0E-9394-DF8CFB103632}" dt="2022-04-06T15:19:48.981" v="80"/>
          <ac:picMkLst>
            <pc:docMk/>
            <pc:sldMk cId="94102605" sldId="258"/>
            <ac:picMk id="28" creationId="{5965195F-79F5-4911-907D-13CB3F534351}"/>
          </ac:picMkLst>
        </pc:picChg>
        <pc:picChg chg="add">
          <ac:chgData name="Anjuka R" userId="daa08fbf77e622f7" providerId="Windows Live" clId="Web-{F349522B-ADEA-4D0E-9394-DF8CFB103632}" dt="2022-04-06T15:19:48.981" v="80"/>
          <ac:picMkLst>
            <pc:docMk/>
            <pc:sldMk cId="94102605" sldId="258"/>
            <ac:picMk id="30" creationId="{2742ADC1-2286-40B7-A3C6-D6C3362FA04B}"/>
          </ac:picMkLst>
        </pc:picChg>
        <pc:picChg chg="add">
          <ac:chgData name="Anjuka R" userId="daa08fbf77e622f7" providerId="Windows Live" clId="Web-{F349522B-ADEA-4D0E-9394-DF8CFB103632}" dt="2022-04-06T15:19:48.981" v="80"/>
          <ac:picMkLst>
            <pc:docMk/>
            <pc:sldMk cId="94102605" sldId="258"/>
            <ac:picMk id="31" creationId="{C878FBDC-78F2-4D49-8DB3-1A48CA9F7FC0}"/>
          </ac:picMkLst>
        </pc:picChg>
      </pc:sldChg>
      <pc:sldChg chg="addSp delSp modSp mod setBg modClrScheme chgLayout">
        <pc:chgData name="Anjuka R" userId="daa08fbf77e622f7" providerId="Windows Live" clId="Web-{F349522B-ADEA-4D0E-9394-DF8CFB103632}" dt="2022-04-06T15:22:48.375" v="119" actId="14100"/>
        <pc:sldMkLst>
          <pc:docMk/>
          <pc:sldMk cId="1025470652" sldId="259"/>
        </pc:sldMkLst>
        <pc:spChg chg="mod ord">
          <ac:chgData name="Anjuka R" userId="daa08fbf77e622f7" providerId="Windows Live" clId="Web-{F349522B-ADEA-4D0E-9394-DF8CFB103632}" dt="2022-04-06T15:22:33.734" v="116"/>
          <ac:spMkLst>
            <pc:docMk/>
            <pc:sldMk cId="1025470652" sldId="259"/>
            <ac:spMk id="2" creationId="{79AE7A17-A9C2-F44A-8A3D-B7A061E201F2}"/>
          </ac:spMkLst>
        </pc:spChg>
        <pc:spChg chg="del mod ord">
          <ac:chgData name="Anjuka R" userId="daa08fbf77e622f7" providerId="Windows Live" clId="Web-{F349522B-ADEA-4D0E-9394-DF8CFB103632}" dt="2022-04-06T15:20:29.982" v="89"/>
          <ac:spMkLst>
            <pc:docMk/>
            <pc:sldMk cId="1025470652" sldId="259"/>
            <ac:spMk id="3" creationId="{65CF706B-4D23-174E-8244-A075366C2C4F}"/>
          </ac:spMkLst>
        </pc:spChg>
        <pc:spChg chg="add">
          <ac:chgData name="Anjuka R" userId="daa08fbf77e622f7" providerId="Windows Live" clId="Web-{F349522B-ADEA-4D0E-9394-DF8CFB103632}" dt="2022-04-06T15:22:33.734" v="116"/>
          <ac:spMkLst>
            <pc:docMk/>
            <pc:sldMk cId="1025470652" sldId="259"/>
            <ac:spMk id="17" creationId="{8A610DC7-FE1B-47B9-8452-CFC389786C2D}"/>
          </ac:spMkLst>
        </pc:spChg>
        <pc:spChg chg="add">
          <ac:chgData name="Anjuka R" userId="daa08fbf77e622f7" providerId="Windows Live" clId="Web-{F349522B-ADEA-4D0E-9394-DF8CFB103632}" dt="2022-04-06T15:22:33.734" v="116"/>
          <ac:spMkLst>
            <pc:docMk/>
            <pc:sldMk cId="1025470652" sldId="259"/>
            <ac:spMk id="23" creationId="{DC9A0934-0C2C-4565-9290-A345B19BD94C}"/>
          </ac:spMkLst>
        </pc:spChg>
        <pc:spChg chg="add">
          <ac:chgData name="Anjuka R" userId="daa08fbf77e622f7" providerId="Windows Live" clId="Web-{F349522B-ADEA-4D0E-9394-DF8CFB103632}" dt="2022-04-06T15:22:33.734" v="116"/>
          <ac:spMkLst>
            <pc:docMk/>
            <pc:sldMk cId="1025470652" sldId="259"/>
            <ac:spMk id="25" creationId="{87BE56A7-2B14-4ABE-8DF3-40C07E64B19D}"/>
          </ac:spMkLst>
        </pc:spChg>
        <pc:spChg chg="add">
          <ac:chgData name="Anjuka R" userId="daa08fbf77e622f7" providerId="Windows Live" clId="Web-{F349522B-ADEA-4D0E-9394-DF8CFB103632}" dt="2022-04-06T15:22:33.734" v="116"/>
          <ac:spMkLst>
            <pc:docMk/>
            <pc:sldMk cId="1025470652" sldId="259"/>
            <ac:spMk id="27" creationId="{140D5101-D8FB-4102-A338-49651E97150A}"/>
          </ac:spMkLst>
        </pc:spChg>
        <pc:spChg chg="add">
          <ac:chgData name="Anjuka R" userId="daa08fbf77e622f7" providerId="Windows Live" clId="Web-{F349522B-ADEA-4D0E-9394-DF8CFB103632}" dt="2022-04-06T15:22:33.734" v="116"/>
          <ac:spMkLst>
            <pc:docMk/>
            <pc:sldMk cId="1025470652" sldId="259"/>
            <ac:spMk id="29" creationId="{73E26159-C029-4449-8912-A9B418CC328B}"/>
          </ac:spMkLst>
        </pc:spChg>
        <pc:picChg chg="add del mod">
          <ac:chgData name="Anjuka R" userId="daa08fbf77e622f7" providerId="Windows Live" clId="Web-{F349522B-ADEA-4D0E-9394-DF8CFB103632}" dt="2022-04-06T15:21:19.139" v="100"/>
          <ac:picMkLst>
            <pc:docMk/>
            <pc:sldMk cId="1025470652" sldId="259"/>
            <ac:picMk id="4" creationId="{DD89171D-C299-4640-EA75-FC62BCD044AA}"/>
          </ac:picMkLst>
        </pc:picChg>
        <pc:picChg chg="add del mod">
          <ac:chgData name="Anjuka R" userId="daa08fbf77e622f7" providerId="Windows Live" clId="Web-{F349522B-ADEA-4D0E-9394-DF8CFB103632}" dt="2022-04-06T15:22:09.812" v="111"/>
          <ac:picMkLst>
            <pc:docMk/>
            <pc:sldMk cId="1025470652" sldId="259"/>
            <ac:picMk id="5" creationId="{08010375-360F-008D-7D5A-2AFC2AB56CCA}"/>
          </ac:picMkLst>
        </pc:picChg>
        <pc:picChg chg="add del mod">
          <ac:chgData name="Anjuka R" userId="daa08fbf77e622f7" providerId="Windows Live" clId="Web-{F349522B-ADEA-4D0E-9394-DF8CFB103632}" dt="2022-04-06T15:22:04.203" v="109"/>
          <ac:picMkLst>
            <pc:docMk/>
            <pc:sldMk cId="1025470652" sldId="259"/>
            <ac:picMk id="6" creationId="{ABC6A587-47FC-BA91-4346-1F44E612E6D3}"/>
          </ac:picMkLst>
        </pc:picChg>
        <pc:picChg chg="add del mod">
          <ac:chgData name="Anjuka R" userId="daa08fbf77e622f7" providerId="Windows Live" clId="Web-{F349522B-ADEA-4D0E-9394-DF8CFB103632}" dt="2022-04-06T15:21:31.405" v="103"/>
          <ac:picMkLst>
            <pc:docMk/>
            <pc:sldMk cId="1025470652" sldId="259"/>
            <ac:picMk id="7" creationId="{E8073171-ECFC-0FF9-1272-BC8C9C68EDCE}"/>
          </ac:picMkLst>
        </pc:picChg>
        <pc:picChg chg="add mod">
          <ac:chgData name="Anjuka R" userId="daa08fbf77e622f7" providerId="Windows Live" clId="Web-{F349522B-ADEA-4D0E-9394-DF8CFB103632}" dt="2022-04-06T15:22:48.375" v="119" actId="14100"/>
          <ac:picMkLst>
            <pc:docMk/>
            <pc:sldMk cId="1025470652" sldId="259"/>
            <ac:picMk id="8" creationId="{879E6853-2DDC-2F8C-1886-B6F96BDFA190}"/>
          </ac:picMkLst>
        </pc:picChg>
        <pc:picChg chg="add">
          <ac:chgData name="Anjuka R" userId="daa08fbf77e622f7" providerId="Windows Live" clId="Web-{F349522B-ADEA-4D0E-9394-DF8CFB103632}" dt="2022-04-06T15:22:33.734" v="116"/>
          <ac:picMkLst>
            <pc:docMk/>
            <pc:sldMk cId="1025470652" sldId="259"/>
            <ac:picMk id="13" creationId="{C9134821-5D8B-4373-BA74-CFE9AB35A55A}"/>
          </ac:picMkLst>
        </pc:picChg>
        <pc:picChg chg="add">
          <ac:chgData name="Anjuka R" userId="daa08fbf77e622f7" providerId="Windows Live" clId="Web-{F349522B-ADEA-4D0E-9394-DF8CFB103632}" dt="2022-04-06T15:22:33.734" v="116"/>
          <ac:picMkLst>
            <pc:docMk/>
            <pc:sldMk cId="1025470652" sldId="259"/>
            <ac:picMk id="15" creationId="{5965195F-79F5-4911-907D-13CB3F534351}"/>
          </ac:picMkLst>
        </pc:picChg>
        <pc:picChg chg="add">
          <ac:chgData name="Anjuka R" userId="daa08fbf77e622f7" providerId="Windows Live" clId="Web-{F349522B-ADEA-4D0E-9394-DF8CFB103632}" dt="2022-04-06T15:22:33.734" v="116"/>
          <ac:picMkLst>
            <pc:docMk/>
            <pc:sldMk cId="1025470652" sldId="259"/>
            <ac:picMk id="19" creationId="{2742ADC1-2286-40B7-A3C6-D6C3362FA04B}"/>
          </ac:picMkLst>
        </pc:picChg>
        <pc:picChg chg="add">
          <ac:chgData name="Anjuka R" userId="daa08fbf77e622f7" providerId="Windows Live" clId="Web-{F349522B-ADEA-4D0E-9394-DF8CFB103632}" dt="2022-04-06T15:22:33.734" v="116"/>
          <ac:picMkLst>
            <pc:docMk/>
            <pc:sldMk cId="1025470652" sldId="259"/>
            <ac:picMk id="21" creationId="{C878FBDC-78F2-4D49-8DB3-1A48CA9F7FC0}"/>
          </ac:picMkLst>
        </pc:picChg>
      </pc:sldChg>
      <pc:sldChg chg="addSp delSp modSp mod setBg modClrScheme chgLayout">
        <pc:chgData name="Anjuka R" userId="daa08fbf77e622f7" providerId="Windows Live" clId="Web-{F349522B-ADEA-4D0E-9394-DF8CFB103632}" dt="2022-04-06T15:24:14.861" v="130" actId="1076"/>
        <pc:sldMkLst>
          <pc:docMk/>
          <pc:sldMk cId="4278519876" sldId="260"/>
        </pc:sldMkLst>
        <pc:spChg chg="mod ord">
          <ac:chgData name="Anjuka R" userId="daa08fbf77e622f7" providerId="Windows Live" clId="Web-{F349522B-ADEA-4D0E-9394-DF8CFB103632}" dt="2022-04-06T15:23:02.266" v="120"/>
          <ac:spMkLst>
            <pc:docMk/>
            <pc:sldMk cId="4278519876" sldId="260"/>
            <ac:spMk id="2" creationId="{E0F81B63-A644-3B49-9FD4-1A7029509E5B}"/>
          </ac:spMkLst>
        </pc:spChg>
        <pc:spChg chg="del mod ord">
          <ac:chgData name="Anjuka R" userId="daa08fbf77e622f7" providerId="Windows Live" clId="Web-{F349522B-ADEA-4D0E-9394-DF8CFB103632}" dt="2022-04-06T15:21:22.702" v="101"/>
          <ac:spMkLst>
            <pc:docMk/>
            <pc:sldMk cId="4278519876" sldId="260"/>
            <ac:spMk id="3" creationId="{EBD75304-C665-604F-BF08-E5CBB2F8E77C}"/>
          </ac:spMkLst>
        </pc:spChg>
        <pc:spChg chg="add del">
          <ac:chgData name="Anjuka R" userId="daa08fbf77e622f7" providerId="Windows Live" clId="Web-{F349522B-ADEA-4D0E-9394-DF8CFB103632}" dt="2022-04-06T15:24:06.096" v="128"/>
          <ac:spMkLst>
            <pc:docMk/>
            <pc:sldMk cId="4278519876" sldId="260"/>
            <ac:spMk id="13" creationId="{8A610DC7-FE1B-47B9-8452-CFC389786C2D}"/>
          </ac:spMkLst>
        </pc:spChg>
        <pc:spChg chg="add del">
          <ac:chgData name="Anjuka R" userId="daa08fbf77e622f7" providerId="Windows Live" clId="Web-{F349522B-ADEA-4D0E-9394-DF8CFB103632}" dt="2022-04-06T15:24:06.096" v="128"/>
          <ac:spMkLst>
            <pc:docMk/>
            <pc:sldMk cId="4278519876" sldId="260"/>
            <ac:spMk id="19" creationId="{DC9A0934-0C2C-4565-9290-A345B19BD94C}"/>
          </ac:spMkLst>
        </pc:spChg>
        <pc:spChg chg="add del">
          <ac:chgData name="Anjuka R" userId="daa08fbf77e622f7" providerId="Windows Live" clId="Web-{F349522B-ADEA-4D0E-9394-DF8CFB103632}" dt="2022-04-06T15:24:06.096" v="128"/>
          <ac:spMkLst>
            <pc:docMk/>
            <pc:sldMk cId="4278519876" sldId="260"/>
            <ac:spMk id="21" creationId="{87BE56A7-2B14-4ABE-8DF3-40C07E64B19D}"/>
          </ac:spMkLst>
        </pc:spChg>
        <pc:spChg chg="add del">
          <ac:chgData name="Anjuka R" userId="daa08fbf77e622f7" providerId="Windows Live" clId="Web-{F349522B-ADEA-4D0E-9394-DF8CFB103632}" dt="2022-04-06T15:24:06.096" v="128"/>
          <ac:spMkLst>
            <pc:docMk/>
            <pc:sldMk cId="4278519876" sldId="260"/>
            <ac:spMk id="23" creationId="{140D5101-D8FB-4102-A338-49651E97150A}"/>
          </ac:spMkLst>
        </pc:spChg>
        <pc:spChg chg="add del">
          <ac:chgData name="Anjuka R" userId="daa08fbf77e622f7" providerId="Windows Live" clId="Web-{F349522B-ADEA-4D0E-9394-DF8CFB103632}" dt="2022-04-06T15:24:06.096" v="128"/>
          <ac:spMkLst>
            <pc:docMk/>
            <pc:sldMk cId="4278519876" sldId="260"/>
            <ac:spMk id="25" creationId="{73E26159-C029-4449-8912-A9B418CC328B}"/>
          </ac:spMkLst>
        </pc:spChg>
        <pc:spChg chg="add">
          <ac:chgData name="Anjuka R" userId="daa08fbf77e622f7" providerId="Windows Live" clId="Web-{F349522B-ADEA-4D0E-9394-DF8CFB103632}" dt="2022-04-06T15:24:06.096" v="128"/>
          <ac:spMkLst>
            <pc:docMk/>
            <pc:sldMk cId="4278519876" sldId="260"/>
            <ac:spMk id="34" creationId="{8A610DC7-FE1B-47B9-8452-CFC389786C2D}"/>
          </ac:spMkLst>
        </pc:spChg>
        <pc:spChg chg="add">
          <ac:chgData name="Anjuka R" userId="daa08fbf77e622f7" providerId="Windows Live" clId="Web-{F349522B-ADEA-4D0E-9394-DF8CFB103632}" dt="2022-04-06T15:24:06.096" v="128"/>
          <ac:spMkLst>
            <pc:docMk/>
            <pc:sldMk cId="4278519876" sldId="260"/>
            <ac:spMk id="40" creationId="{DC9A0934-0C2C-4565-9290-A345B19BD94C}"/>
          </ac:spMkLst>
        </pc:spChg>
        <pc:spChg chg="add">
          <ac:chgData name="Anjuka R" userId="daa08fbf77e622f7" providerId="Windows Live" clId="Web-{F349522B-ADEA-4D0E-9394-DF8CFB103632}" dt="2022-04-06T15:24:06.096" v="128"/>
          <ac:spMkLst>
            <pc:docMk/>
            <pc:sldMk cId="4278519876" sldId="260"/>
            <ac:spMk id="42" creationId="{87BE56A7-2B14-4ABE-8DF3-40C07E64B19D}"/>
          </ac:spMkLst>
        </pc:spChg>
        <pc:spChg chg="add">
          <ac:chgData name="Anjuka R" userId="daa08fbf77e622f7" providerId="Windows Live" clId="Web-{F349522B-ADEA-4D0E-9394-DF8CFB103632}" dt="2022-04-06T15:24:06.096" v="128"/>
          <ac:spMkLst>
            <pc:docMk/>
            <pc:sldMk cId="4278519876" sldId="260"/>
            <ac:spMk id="44" creationId="{140D5101-D8FB-4102-A338-49651E97150A}"/>
          </ac:spMkLst>
        </pc:spChg>
        <pc:spChg chg="add">
          <ac:chgData name="Anjuka R" userId="daa08fbf77e622f7" providerId="Windows Live" clId="Web-{F349522B-ADEA-4D0E-9394-DF8CFB103632}" dt="2022-04-06T15:24:06.096" v="128"/>
          <ac:spMkLst>
            <pc:docMk/>
            <pc:sldMk cId="4278519876" sldId="260"/>
            <ac:spMk id="46" creationId="{73E26159-C029-4449-8912-A9B418CC328B}"/>
          </ac:spMkLst>
        </pc:spChg>
        <pc:picChg chg="add del mod">
          <ac:chgData name="Anjuka R" userId="daa08fbf77e622f7" providerId="Windows Live" clId="Web-{F349522B-ADEA-4D0E-9394-DF8CFB103632}" dt="2022-04-06T15:23:52.455" v="126"/>
          <ac:picMkLst>
            <pc:docMk/>
            <pc:sldMk cId="4278519876" sldId="260"/>
            <ac:picMk id="4" creationId="{B8560891-8A02-7DE5-3785-68C3B319259A}"/>
          </ac:picMkLst>
        </pc:picChg>
        <pc:picChg chg="add mod">
          <ac:chgData name="Anjuka R" userId="daa08fbf77e622f7" providerId="Windows Live" clId="Web-{F349522B-ADEA-4D0E-9394-DF8CFB103632}" dt="2022-04-06T15:24:14.861" v="130" actId="1076"/>
          <ac:picMkLst>
            <pc:docMk/>
            <pc:sldMk cId="4278519876" sldId="260"/>
            <ac:picMk id="5" creationId="{AF08F1AD-6E86-1306-8EFE-529240D84FBE}"/>
          </ac:picMkLst>
        </pc:picChg>
        <pc:picChg chg="add del">
          <ac:chgData name="Anjuka R" userId="daa08fbf77e622f7" providerId="Windows Live" clId="Web-{F349522B-ADEA-4D0E-9394-DF8CFB103632}" dt="2022-04-06T15:24:06.096" v="128"/>
          <ac:picMkLst>
            <pc:docMk/>
            <pc:sldMk cId="4278519876" sldId="260"/>
            <ac:picMk id="9" creationId="{C9134821-5D8B-4373-BA74-CFE9AB35A55A}"/>
          </ac:picMkLst>
        </pc:picChg>
        <pc:picChg chg="add del">
          <ac:chgData name="Anjuka R" userId="daa08fbf77e622f7" providerId="Windows Live" clId="Web-{F349522B-ADEA-4D0E-9394-DF8CFB103632}" dt="2022-04-06T15:24:06.096" v="128"/>
          <ac:picMkLst>
            <pc:docMk/>
            <pc:sldMk cId="4278519876" sldId="260"/>
            <ac:picMk id="11" creationId="{5965195F-79F5-4911-907D-13CB3F534351}"/>
          </ac:picMkLst>
        </pc:picChg>
        <pc:picChg chg="add del">
          <ac:chgData name="Anjuka R" userId="daa08fbf77e622f7" providerId="Windows Live" clId="Web-{F349522B-ADEA-4D0E-9394-DF8CFB103632}" dt="2022-04-06T15:24:06.096" v="128"/>
          <ac:picMkLst>
            <pc:docMk/>
            <pc:sldMk cId="4278519876" sldId="260"/>
            <ac:picMk id="15" creationId="{2742ADC1-2286-40B7-A3C6-D6C3362FA04B}"/>
          </ac:picMkLst>
        </pc:picChg>
        <pc:picChg chg="add del">
          <ac:chgData name="Anjuka R" userId="daa08fbf77e622f7" providerId="Windows Live" clId="Web-{F349522B-ADEA-4D0E-9394-DF8CFB103632}" dt="2022-04-06T15:24:06.096" v="128"/>
          <ac:picMkLst>
            <pc:docMk/>
            <pc:sldMk cId="4278519876" sldId="260"/>
            <ac:picMk id="17" creationId="{C878FBDC-78F2-4D49-8DB3-1A48CA9F7FC0}"/>
          </ac:picMkLst>
        </pc:picChg>
        <pc:picChg chg="add">
          <ac:chgData name="Anjuka R" userId="daa08fbf77e622f7" providerId="Windows Live" clId="Web-{F349522B-ADEA-4D0E-9394-DF8CFB103632}" dt="2022-04-06T15:24:06.096" v="128"/>
          <ac:picMkLst>
            <pc:docMk/>
            <pc:sldMk cId="4278519876" sldId="260"/>
            <ac:picMk id="30" creationId="{C9134821-5D8B-4373-BA74-CFE9AB35A55A}"/>
          </ac:picMkLst>
        </pc:picChg>
        <pc:picChg chg="add">
          <ac:chgData name="Anjuka R" userId="daa08fbf77e622f7" providerId="Windows Live" clId="Web-{F349522B-ADEA-4D0E-9394-DF8CFB103632}" dt="2022-04-06T15:24:06.096" v="128"/>
          <ac:picMkLst>
            <pc:docMk/>
            <pc:sldMk cId="4278519876" sldId="260"/>
            <ac:picMk id="32" creationId="{5965195F-79F5-4911-907D-13CB3F534351}"/>
          </ac:picMkLst>
        </pc:picChg>
        <pc:picChg chg="add">
          <ac:chgData name="Anjuka R" userId="daa08fbf77e622f7" providerId="Windows Live" clId="Web-{F349522B-ADEA-4D0E-9394-DF8CFB103632}" dt="2022-04-06T15:24:06.096" v="128"/>
          <ac:picMkLst>
            <pc:docMk/>
            <pc:sldMk cId="4278519876" sldId="260"/>
            <ac:picMk id="36" creationId="{2742ADC1-2286-40B7-A3C6-D6C3362FA04B}"/>
          </ac:picMkLst>
        </pc:picChg>
        <pc:picChg chg="add">
          <ac:chgData name="Anjuka R" userId="daa08fbf77e622f7" providerId="Windows Live" clId="Web-{F349522B-ADEA-4D0E-9394-DF8CFB103632}" dt="2022-04-06T15:24:06.096" v="128"/>
          <ac:picMkLst>
            <pc:docMk/>
            <pc:sldMk cId="4278519876" sldId="260"/>
            <ac:picMk id="38" creationId="{C878FBDC-78F2-4D49-8DB3-1A48CA9F7FC0}"/>
          </ac:picMkLst>
        </pc:picChg>
      </pc:sldChg>
      <pc:sldChg chg="addSp delSp modSp mod setBg modClrScheme chgLayout">
        <pc:chgData name="Anjuka R" userId="daa08fbf77e622f7" providerId="Windows Live" clId="Web-{F349522B-ADEA-4D0E-9394-DF8CFB103632}" dt="2022-04-06T15:29:46.461" v="204"/>
        <pc:sldMkLst>
          <pc:docMk/>
          <pc:sldMk cId="760948926" sldId="261"/>
        </pc:sldMkLst>
        <pc:spChg chg="mod ord">
          <ac:chgData name="Anjuka R" userId="daa08fbf77e622f7" providerId="Windows Live" clId="Web-{F349522B-ADEA-4D0E-9394-DF8CFB103632}" dt="2022-04-06T15:29:26.086" v="201"/>
          <ac:spMkLst>
            <pc:docMk/>
            <pc:sldMk cId="760948926" sldId="261"/>
            <ac:spMk id="2" creationId="{86D73AC9-87C7-1D49-A524-AF8749943869}"/>
          </ac:spMkLst>
        </pc:spChg>
        <pc:spChg chg="del mod ord">
          <ac:chgData name="Anjuka R" userId="daa08fbf77e622f7" providerId="Windows Live" clId="Web-{F349522B-ADEA-4D0E-9394-DF8CFB103632}" dt="2022-04-06T15:28:14.413" v="175"/>
          <ac:spMkLst>
            <pc:docMk/>
            <pc:sldMk cId="760948926" sldId="261"/>
            <ac:spMk id="3" creationId="{D9153733-B804-524B-8851-F4B83BA0F5C2}"/>
          </ac:spMkLst>
        </pc:spChg>
        <pc:spChg chg="add del mod">
          <ac:chgData name="Anjuka R" userId="daa08fbf77e622f7" providerId="Windows Live" clId="Web-{F349522B-ADEA-4D0E-9394-DF8CFB103632}" dt="2022-04-06T15:28:27.038" v="181"/>
          <ac:spMkLst>
            <pc:docMk/>
            <pc:sldMk cId="760948926" sldId="261"/>
            <ac:spMk id="8" creationId="{F349A548-C6EC-4AAF-04A8-363D66AE2030}"/>
          </ac:spMkLst>
        </pc:spChg>
        <pc:spChg chg="add del">
          <ac:chgData name="Anjuka R" userId="daa08fbf77e622f7" providerId="Windows Live" clId="Web-{F349522B-ADEA-4D0E-9394-DF8CFB103632}" dt="2022-04-06T15:29:26.086" v="201"/>
          <ac:spMkLst>
            <pc:docMk/>
            <pc:sldMk cId="760948926" sldId="261"/>
            <ac:spMk id="15" creationId="{1D73A963-D417-4FD9-851E-5E323F67D1BF}"/>
          </ac:spMkLst>
        </pc:spChg>
        <pc:spChg chg="add del">
          <ac:chgData name="Anjuka R" userId="daa08fbf77e622f7" providerId="Windows Live" clId="Web-{F349522B-ADEA-4D0E-9394-DF8CFB103632}" dt="2022-04-06T15:29:26.086" v="201"/>
          <ac:spMkLst>
            <pc:docMk/>
            <pc:sldMk cId="760948926" sldId="261"/>
            <ac:spMk id="21" creationId="{2DCB6E42-3037-40F7-A351-6B952A870339}"/>
          </ac:spMkLst>
        </pc:spChg>
        <pc:spChg chg="add del">
          <ac:chgData name="Anjuka R" userId="daa08fbf77e622f7" providerId="Windows Live" clId="Web-{F349522B-ADEA-4D0E-9394-DF8CFB103632}" dt="2022-04-06T15:29:26.086" v="201"/>
          <ac:spMkLst>
            <pc:docMk/>
            <pc:sldMk cId="760948926" sldId="261"/>
            <ac:spMk id="23" creationId="{CDB5FD8C-B09C-4593-A27B-3A4A0C7B4690}"/>
          </ac:spMkLst>
        </pc:spChg>
        <pc:spChg chg="add del">
          <ac:chgData name="Anjuka R" userId="daa08fbf77e622f7" providerId="Windows Live" clId="Web-{F349522B-ADEA-4D0E-9394-DF8CFB103632}" dt="2022-04-06T15:29:26.086" v="201"/>
          <ac:spMkLst>
            <pc:docMk/>
            <pc:sldMk cId="760948926" sldId="261"/>
            <ac:spMk id="25" creationId="{E4CF175E-1D3B-480F-9427-31DF11FD465D}"/>
          </ac:spMkLst>
        </pc:spChg>
        <pc:spChg chg="add del">
          <ac:chgData name="Anjuka R" userId="daa08fbf77e622f7" providerId="Windows Live" clId="Web-{F349522B-ADEA-4D0E-9394-DF8CFB103632}" dt="2022-04-06T15:29:26.086" v="201"/>
          <ac:spMkLst>
            <pc:docMk/>
            <pc:sldMk cId="760948926" sldId="261"/>
            <ac:spMk id="27" creationId="{A7EE72E9-3F04-4E6F-83C5-E6E75B758296}"/>
          </ac:spMkLst>
        </pc:spChg>
        <pc:spChg chg="add del">
          <ac:chgData name="Anjuka R" userId="daa08fbf77e622f7" providerId="Windows Live" clId="Web-{F349522B-ADEA-4D0E-9394-DF8CFB103632}" dt="2022-04-06T15:29:26.086" v="201"/>
          <ac:spMkLst>
            <pc:docMk/>
            <pc:sldMk cId="760948926" sldId="261"/>
            <ac:spMk id="29" creationId="{35205174-D604-419F-A370-AB5134301DBD}"/>
          </ac:spMkLst>
        </pc:spChg>
        <pc:spChg chg="add">
          <ac:chgData name="Anjuka R" userId="daa08fbf77e622f7" providerId="Windows Live" clId="Web-{F349522B-ADEA-4D0E-9394-DF8CFB103632}" dt="2022-04-06T15:29:26.086" v="201"/>
          <ac:spMkLst>
            <pc:docMk/>
            <pc:sldMk cId="760948926" sldId="261"/>
            <ac:spMk id="38" creationId="{15BF20A1-7C3A-4BEC-BE35-8AA3E9F011CA}"/>
          </ac:spMkLst>
        </pc:spChg>
        <pc:spChg chg="add">
          <ac:chgData name="Anjuka R" userId="daa08fbf77e622f7" providerId="Windows Live" clId="Web-{F349522B-ADEA-4D0E-9394-DF8CFB103632}" dt="2022-04-06T15:29:26.086" v="201"/>
          <ac:spMkLst>
            <pc:docMk/>
            <pc:sldMk cId="760948926" sldId="261"/>
            <ac:spMk id="44" creationId="{7FDEDC12-69DE-40B2-9801-E7FFEC7C1727}"/>
          </ac:spMkLst>
        </pc:spChg>
        <pc:spChg chg="add">
          <ac:chgData name="Anjuka R" userId="daa08fbf77e622f7" providerId="Windows Live" clId="Web-{F349522B-ADEA-4D0E-9394-DF8CFB103632}" dt="2022-04-06T15:29:26.086" v="201"/>
          <ac:spMkLst>
            <pc:docMk/>
            <pc:sldMk cId="760948926" sldId="261"/>
            <ac:spMk id="46" creationId="{F0E417C5-D106-4879-AB10-6F3737D0227D}"/>
          </ac:spMkLst>
        </pc:spChg>
        <pc:picChg chg="add del mod ord">
          <ac:chgData name="Anjuka R" userId="daa08fbf77e622f7" providerId="Windows Live" clId="Web-{F349522B-ADEA-4D0E-9394-DF8CFB103632}" dt="2022-04-06T15:28:17.319" v="178"/>
          <ac:picMkLst>
            <pc:docMk/>
            <pc:sldMk cId="760948926" sldId="261"/>
            <ac:picMk id="4" creationId="{4BFFAB87-E5DA-5CB9-253D-2755B3F923E5}"/>
          </ac:picMkLst>
        </pc:picChg>
        <pc:picChg chg="add mod ord">
          <ac:chgData name="Anjuka R" userId="daa08fbf77e622f7" providerId="Windows Live" clId="Web-{F349522B-ADEA-4D0E-9394-DF8CFB103632}" dt="2022-04-06T15:29:46.461" v="204"/>
          <ac:picMkLst>
            <pc:docMk/>
            <pc:sldMk cId="760948926" sldId="261"/>
            <ac:picMk id="5" creationId="{457477E1-4FF3-55D6-D79F-0AF105A354A2}"/>
          </ac:picMkLst>
        </pc:picChg>
        <pc:picChg chg="add mod ord">
          <ac:chgData name="Anjuka R" userId="daa08fbf77e622f7" providerId="Windows Live" clId="Web-{F349522B-ADEA-4D0E-9394-DF8CFB103632}" dt="2022-04-06T15:29:36.133" v="203" actId="14100"/>
          <ac:picMkLst>
            <pc:docMk/>
            <pc:sldMk cId="760948926" sldId="261"/>
            <ac:picMk id="6" creationId="{F2D71123-E9B3-A541-BC08-6D63A66A272A}"/>
          </ac:picMkLst>
        </pc:picChg>
        <pc:picChg chg="add del">
          <ac:chgData name="Anjuka R" userId="daa08fbf77e622f7" providerId="Windows Live" clId="Web-{F349522B-ADEA-4D0E-9394-DF8CFB103632}" dt="2022-04-06T15:29:26.086" v="201"/>
          <ac:picMkLst>
            <pc:docMk/>
            <pc:sldMk cId="760948926" sldId="261"/>
            <ac:picMk id="11" creationId="{603C1FDD-3EB9-4E32-AAFF-F0872E904A7D}"/>
          </ac:picMkLst>
        </pc:picChg>
        <pc:picChg chg="add del">
          <ac:chgData name="Anjuka R" userId="daa08fbf77e622f7" providerId="Windows Live" clId="Web-{F349522B-ADEA-4D0E-9394-DF8CFB103632}" dt="2022-04-06T15:29:26.086" v="201"/>
          <ac:picMkLst>
            <pc:docMk/>
            <pc:sldMk cId="760948926" sldId="261"/>
            <ac:picMk id="13" creationId="{B0C4B3D9-75AB-4AAB-B53A-4232B752D2F5}"/>
          </ac:picMkLst>
        </pc:picChg>
        <pc:picChg chg="add del">
          <ac:chgData name="Anjuka R" userId="daa08fbf77e622f7" providerId="Windows Live" clId="Web-{F349522B-ADEA-4D0E-9394-DF8CFB103632}" dt="2022-04-06T15:29:26.086" v="201"/>
          <ac:picMkLst>
            <pc:docMk/>
            <pc:sldMk cId="760948926" sldId="261"/>
            <ac:picMk id="17" creationId="{72E40AAF-9C56-4002-B55E-6A255814861C}"/>
          </ac:picMkLst>
        </pc:picChg>
        <pc:picChg chg="add del">
          <ac:chgData name="Anjuka R" userId="daa08fbf77e622f7" providerId="Windows Live" clId="Web-{F349522B-ADEA-4D0E-9394-DF8CFB103632}" dt="2022-04-06T15:29:26.086" v="201"/>
          <ac:picMkLst>
            <pc:docMk/>
            <pc:sldMk cId="760948926" sldId="261"/>
            <ac:picMk id="19" creationId="{CF4F217F-0736-44C0-9047-DD52FCA2F2A4}"/>
          </ac:picMkLst>
        </pc:picChg>
        <pc:picChg chg="add">
          <ac:chgData name="Anjuka R" userId="daa08fbf77e622f7" providerId="Windows Live" clId="Web-{F349522B-ADEA-4D0E-9394-DF8CFB103632}" dt="2022-04-06T15:29:26.086" v="201"/>
          <ac:picMkLst>
            <pc:docMk/>
            <pc:sldMk cId="760948926" sldId="261"/>
            <ac:picMk id="34" creationId="{43D1E811-F82C-4FC0-8611-6CFC73FD9613}"/>
          </ac:picMkLst>
        </pc:picChg>
        <pc:picChg chg="add">
          <ac:chgData name="Anjuka R" userId="daa08fbf77e622f7" providerId="Windows Live" clId="Web-{F349522B-ADEA-4D0E-9394-DF8CFB103632}" dt="2022-04-06T15:29:26.086" v="201"/>
          <ac:picMkLst>
            <pc:docMk/>
            <pc:sldMk cId="760948926" sldId="261"/>
            <ac:picMk id="36" creationId="{AAC6183A-13DD-465B-9338-4D7F5D52394F}"/>
          </ac:picMkLst>
        </pc:picChg>
        <pc:picChg chg="add">
          <ac:chgData name="Anjuka R" userId="daa08fbf77e622f7" providerId="Windows Live" clId="Web-{F349522B-ADEA-4D0E-9394-DF8CFB103632}" dt="2022-04-06T15:29:26.086" v="201"/>
          <ac:picMkLst>
            <pc:docMk/>
            <pc:sldMk cId="760948926" sldId="261"/>
            <ac:picMk id="40" creationId="{46D3BD4A-EBCB-4B8A-BA9C-A6927EB621A0}"/>
          </ac:picMkLst>
        </pc:picChg>
        <pc:picChg chg="add">
          <ac:chgData name="Anjuka R" userId="daa08fbf77e622f7" providerId="Windows Live" clId="Web-{F349522B-ADEA-4D0E-9394-DF8CFB103632}" dt="2022-04-06T15:29:26.086" v="201"/>
          <ac:picMkLst>
            <pc:docMk/>
            <pc:sldMk cId="760948926" sldId="261"/>
            <ac:picMk id="42" creationId="{F483E078-4237-4FFA-8437-F7E6C799F7BE}"/>
          </ac:picMkLst>
        </pc:picChg>
      </pc:sldChg>
      <pc:sldChg chg="modSp mod modClrScheme chgLayout">
        <pc:chgData name="Anjuka R" userId="daa08fbf77e622f7" providerId="Windows Live" clId="Web-{F349522B-ADEA-4D0E-9394-DF8CFB103632}" dt="2022-04-06T15:05:09.652" v="2"/>
        <pc:sldMkLst>
          <pc:docMk/>
          <pc:sldMk cId="2602944828" sldId="262"/>
        </pc:sldMkLst>
        <pc:spChg chg="mod ord">
          <ac:chgData name="Anjuka R" userId="daa08fbf77e622f7" providerId="Windows Live" clId="Web-{F349522B-ADEA-4D0E-9394-DF8CFB103632}" dt="2022-04-06T15:05:09.652" v="2"/>
          <ac:spMkLst>
            <pc:docMk/>
            <pc:sldMk cId="2602944828" sldId="262"/>
            <ac:spMk id="2" creationId="{E3988AA0-1C36-C247-A00D-7FFC2533E853}"/>
          </ac:spMkLst>
        </pc:spChg>
        <pc:spChg chg="mod ord">
          <ac:chgData name="Anjuka R" userId="daa08fbf77e622f7" providerId="Windows Live" clId="Web-{F349522B-ADEA-4D0E-9394-DF8CFB103632}" dt="2022-04-06T15:05:09.652" v="2"/>
          <ac:spMkLst>
            <pc:docMk/>
            <pc:sldMk cId="2602944828" sldId="262"/>
            <ac:spMk id="3" creationId="{0ABE5BE7-60B1-BD46-BBA1-FC214F863F24}"/>
          </ac:spMkLst>
        </pc:spChg>
      </pc:sldChg>
      <pc:sldChg chg="modSp mod modClrScheme chgLayout">
        <pc:chgData name="Anjuka R" userId="daa08fbf77e622f7" providerId="Windows Live" clId="Web-{F349522B-ADEA-4D0E-9394-DF8CFB103632}" dt="2022-04-06T15:05:09.652" v="2"/>
        <pc:sldMkLst>
          <pc:docMk/>
          <pc:sldMk cId="1472431198" sldId="263"/>
        </pc:sldMkLst>
        <pc:spChg chg="mod ord">
          <ac:chgData name="Anjuka R" userId="daa08fbf77e622f7" providerId="Windows Live" clId="Web-{F349522B-ADEA-4D0E-9394-DF8CFB103632}" dt="2022-04-06T15:05:09.652" v="2"/>
          <ac:spMkLst>
            <pc:docMk/>
            <pc:sldMk cId="1472431198" sldId="263"/>
            <ac:spMk id="2" creationId="{460457E1-C9CA-FB43-B082-E4083288455E}"/>
          </ac:spMkLst>
        </pc:spChg>
        <pc:spChg chg="mod ord">
          <ac:chgData name="Anjuka R" userId="daa08fbf77e622f7" providerId="Windows Live" clId="Web-{F349522B-ADEA-4D0E-9394-DF8CFB103632}" dt="2022-04-06T15:05:09.652" v="2"/>
          <ac:spMkLst>
            <pc:docMk/>
            <pc:sldMk cId="1472431198" sldId="263"/>
            <ac:spMk id="3" creationId="{4D499D32-7F35-7447-B7B8-D60C715F4B8E}"/>
          </ac:spMkLst>
        </pc:spChg>
      </pc:sldChg>
      <pc:sldChg chg="addSp delSp modSp mod setBg modClrScheme chgLayout">
        <pc:chgData name="Anjuka R" userId="daa08fbf77e622f7" providerId="Windows Live" clId="Web-{F349522B-ADEA-4D0E-9394-DF8CFB103632}" dt="2022-04-06T15:30:36.400" v="216" actId="14100"/>
        <pc:sldMkLst>
          <pc:docMk/>
          <pc:sldMk cId="1825637684" sldId="264"/>
        </pc:sldMkLst>
        <pc:spChg chg="mod ord">
          <ac:chgData name="Anjuka R" userId="daa08fbf77e622f7" providerId="Windows Live" clId="Web-{F349522B-ADEA-4D0E-9394-DF8CFB103632}" dt="2022-04-06T15:30:21.681" v="211"/>
          <ac:spMkLst>
            <pc:docMk/>
            <pc:sldMk cId="1825637684" sldId="264"/>
            <ac:spMk id="2" creationId="{AEE7E7FB-867C-1941-BC73-536F66996742}"/>
          </ac:spMkLst>
        </pc:spChg>
        <pc:spChg chg="del mod ord">
          <ac:chgData name="Anjuka R" userId="daa08fbf77e622f7" providerId="Windows Live" clId="Web-{F349522B-ADEA-4D0E-9394-DF8CFB103632}" dt="2022-04-06T15:28:20.585" v="179"/>
          <ac:spMkLst>
            <pc:docMk/>
            <pc:sldMk cId="1825637684" sldId="264"/>
            <ac:spMk id="3" creationId="{680BC1F5-2F06-F640-95B4-5CC03747B618}"/>
          </ac:spMkLst>
        </pc:spChg>
        <pc:spChg chg="add">
          <ac:chgData name="Anjuka R" userId="daa08fbf77e622f7" providerId="Windows Live" clId="Web-{F349522B-ADEA-4D0E-9394-DF8CFB103632}" dt="2022-04-06T15:30:21.681" v="211"/>
          <ac:spMkLst>
            <pc:docMk/>
            <pc:sldMk cId="1825637684" sldId="264"/>
            <ac:spMk id="8" creationId="{8A610DC7-FE1B-47B9-8452-CFC389786C2D}"/>
          </ac:spMkLst>
        </pc:spChg>
        <pc:spChg chg="add del">
          <ac:chgData name="Anjuka R" userId="daa08fbf77e622f7" providerId="Windows Live" clId="Web-{F349522B-ADEA-4D0E-9394-DF8CFB103632}" dt="2022-04-06T15:30:17.837" v="210"/>
          <ac:spMkLst>
            <pc:docMk/>
            <pc:sldMk cId="1825637684" sldId="264"/>
            <ac:spMk id="13" creationId="{FE5ECD52-6A23-4FF4-8C32-7B5DE9973ADA}"/>
          </ac:spMkLst>
        </pc:spChg>
        <pc:spChg chg="add">
          <ac:chgData name="Anjuka R" userId="daa08fbf77e622f7" providerId="Windows Live" clId="Web-{F349522B-ADEA-4D0E-9394-DF8CFB103632}" dt="2022-04-06T15:30:21.681" v="211"/>
          <ac:spMkLst>
            <pc:docMk/>
            <pc:sldMk cId="1825637684" sldId="264"/>
            <ac:spMk id="14" creationId="{DC9A0934-0C2C-4565-9290-A345B19BD94C}"/>
          </ac:spMkLst>
        </pc:spChg>
        <pc:spChg chg="add del">
          <ac:chgData name="Anjuka R" userId="daa08fbf77e622f7" providerId="Windows Live" clId="Web-{F349522B-ADEA-4D0E-9394-DF8CFB103632}" dt="2022-04-06T15:30:17.837" v="210"/>
          <ac:spMkLst>
            <pc:docMk/>
            <pc:sldMk cId="1825637684" sldId="264"/>
            <ac:spMk id="19" creationId="{45624C63-3CCA-4EA6-B822-6E710A82062B}"/>
          </ac:spMkLst>
        </pc:spChg>
        <pc:spChg chg="add">
          <ac:chgData name="Anjuka R" userId="daa08fbf77e622f7" providerId="Windows Live" clId="Web-{F349522B-ADEA-4D0E-9394-DF8CFB103632}" dt="2022-04-06T15:30:21.681" v="211"/>
          <ac:spMkLst>
            <pc:docMk/>
            <pc:sldMk cId="1825637684" sldId="264"/>
            <ac:spMk id="21" creationId="{87BE56A7-2B14-4ABE-8DF3-40C07E64B19D}"/>
          </ac:spMkLst>
        </pc:spChg>
        <pc:spChg chg="add">
          <ac:chgData name="Anjuka R" userId="daa08fbf77e622f7" providerId="Windows Live" clId="Web-{F349522B-ADEA-4D0E-9394-DF8CFB103632}" dt="2022-04-06T15:30:21.681" v="211"/>
          <ac:spMkLst>
            <pc:docMk/>
            <pc:sldMk cId="1825637684" sldId="264"/>
            <ac:spMk id="23" creationId="{140D5101-D8FB-4102-A338-49651E97150A}"/>
          </ac:spMkLst>
        </pc:spChg>
        <pc:spChg chg="add">
          <ac:chgData name="Anjuka R" userId="daa08fbf77e622f7" providerId="Windows Live" clId="Web-{F349522B-ADEA-4D0E-9394-DF8CFB103632}" dt="2022-04-06T15:30:21.681" v="211"/>
          <ac:spMkLst>
            <pc:docMk/>
            <pc:sldMk cId="1825637684" sldId="264"/>
            <ac:spMk id="25" creationId="{73E26159-C029-4449-8912-A9B418CC328B}"/>
          </ac:spMkLst>
        </pc:spChg>
        <pc:picChg chg="add mod">
          <ac:chgData name="Anjuka R" userId="daa08fbf77e622f7" providerId="Windows Live" clId="Web-{F349522B-ADEA-4D0E-9394-DF8CFB103632}" dt="2022-04-06T15:30:36.400" v="216" actId="14100"/>
          <ac:picMkLst>
            <pc:docMk/>
            <pc:sldMk cId="1825637684" sldId="264"/>
            <ac:picMk id="4" creationId="{3A6C62CB-281F-AFAD-94DC-ECD57F5E61EE}"/>
          </ac:picMkLst>
        </pc:picChg>
        <pc:picChg chg="add">
          <ac:chgData name="Anjuka R" userId="daa08fbf77e622f7" providerId="Windows Live" clId="Web-{F349522B-ADEA-4D0E-9394-DF8CFB103632}" dt="2022-04-06T15:30:21.681" v="211"/>
          <ac:picMkLst>
            <pc:docMk/>
            <pc:sldMk cId="1825637684" sldId="264"/>
            <ac:picMk id="6" creationId="{C9134821-5D8B-4373-BA74-CFE9AB35A55A}"/>
          </ac:picMkLst>
        </pc:picChg>
        <pc:picChg chg="add">
          <ac:chgData name="Anjuka R" userId="daa08fbf77e622f7" providerId="Windows Live" clId="Web-{F349522B-ADEA-4D0E-9394-DF8CFB103632}" dt="2022-04-06T15:30:21.681" v="211"/>
          <ac:picMkLst>
            <pc:docMk/>
            <pc:sldMk cId="1825637684" sldId="264"/>
            <ac:picMk id="7" creationId="{5965195F-79F5-4911-907D-13CB3F534351}"/>
          </ac:picMkLst>
        </pc:picChg>
        <pc:picChg chg="add del">
          <ac:chgData name="Anjuka R" userId="daa08fbf77e622f7" providerId="Windows Live" clId="Web-{F349522B-ADEA-4D0E-9394-DF8CFB103632}" dt="2022-04-06T15:30:17.837" v="210"/>
          <ac:picMkLst>
            <pc:docMk/>
            <pc:sldMk cId="1825637684" sldId="264"/>
            <ac:picMk id="9" creationId="{26E32CE1-D113-412E-9933-113646E21F53}"/>
          </ac:picMkLst>
        </pc:picChg>
        <pc:picChg chg="add">
          <ac:chgData name="Anjuka R" userId="daa08fbf77e622f7" providerId="Windows Live" clId="Web-{F349522B-ADEA-4D0E-9394-DF8CFB103632}" dt="2022-04-06T15:30:21.681" v="211"/>
          <ac:picMkLst>
            <pc:docMk/>
            <pc:sldMk cId="1825637684" sldId="264"/>
            <ac:picMk id="10" creationId="{2742ADC1-2286-40B7-A3C6-D6C3362FA04B}"/>
          </ac:picMkLst>
        </pc:picChg>
        <pc:picChg chg="add del">
          <ac:chgData name="Anjuka R" userId="daa08fbf77e622f7" providerId="Windows Live" clId="Web-{F349522B-ADEA-4D0E-9394-DF8CFB103632}" dt="2022-04-06T15:30:17.837" v="210"/>
          <ac:picMkLst>
            <pc:docMk/>
            <pc:sldMk cId="1825637684" sldId="264"/>
            <ac:picMk id="11" creationId="{117B7C8B-175B-4009-808B-9F66FD108AB3}"/>
          </ac:picMkLst>
        </pc:picChg>
        <pc:picChg chg="add">
          <ac:chgData name="Anjuka R" userId="daa08fbf77e622f7" providerId="Windows Live" clId="Web-{F349522B-ADEA-4D0E-9394-DF8CFB103632}" dt="2022-04-06T15:30:21.681" v="211"/>
          <ac:picMkLst>
            <pc:docMk/>
            <pc:sldMk cId="1825637684" sldId="264"/>
            <ac:picMk id="12" creationId="{C878FBDC-78F2-4D49-8DB3-1A48CA9F7FC0}"/>
          </ac:picMkLst>
        </pc:picChg>
        <pc:picChg chg="add del">
          <ac:chgData name="Anjuka R" userId="daa08fbf77e622f7" providerId="Windows Live" clId="Web-{F349522B-ADEA-4D0E-9394-DF8CFB103632}" dt="2022-04-06T15:30:17.837" v="210"/>
          <ac:picMkLst>
            <pc:docMk/>
            <pc:sldMk cId="1825637684" sldId="264"/>
            <ac:picMk id="15" creationId="{5C3F2B96-5F34-41C9-8E37-A9CD279A4270}"/>
          </ac:picMkLst>
        </pc:picChg>
        <pc:picChg chg="add del">
          <ac:chgData name="Anjuka R" userId="daa08fbf77e622f7" providerId="Windows Live" clId="Web-{F349522B-ADEA-4D0E-9394-DF8CFB103632}" dt="2022-04-06T15:30:17.837" v="210"/>
          <ac:picMkLst>
            <pc:docMk/>
            <pc:sldMk cId="1825637684" sldId="264"/>
            <ac:picMk id="17" creationId="{9A4E02BF-4F0E-44E2-A489-075900B7866C}"/>
          </ac:picMkLst>
        </pc:picChg>
      </pc:sldChg>
      <pc:sldChg chg="addSp delSp modSp new mod setBg">
        <pc:chgData name="Anjuka R" userId="daa08fbf77e622f7" providerId="Windows Live" clId="Web-{F349522B-ADEA-4D0E-9394-DF8CFB103632}" dt="2022-04-06T15:25:28.707" v="154" actId="14100"/>
        <pc:sldMkLst>
          <pc:docMk/>
          <pc:sldMk cId="1857312232" sldId="265"/>
        </pc:sldMkLst>
        <pc:spChg chg="del">
          <ac:chgData name="Anjuka R" userId="daa08fbf77e622f7" providerId="Windows Live" clId="Web-{F349522B-ADEA-4D0E-9394-DF8CFB103632}" dt="2022-04-06T15:21:51.577" v="105"/>
          <ac:spMkLst>
            <pc:docMk/>
            <pc:sldMk cId="1857312232" sldId="265"/>
            <ac:spMk id="2" creationId="{0A63BDCB-AF7A-791B-DEF7-D66D5FB54BA6}"/>
          </ac:spMkLst>
        </pc:spChg>
        <pc:spChg chg="del">
          <ac:chgData name="Anjuka R" userId="daa08fbf77e622f7" providerId="Windows Live" clId="Web-{F349522B-ADEA-4D0E-9394-DF8CFB103632}" dt="2022-04-06T15:21:54.421" v="106"/>
          <ac:spMkLst>
            <pc:docMk/>
            <pc:sldMk cId="1857312232" sldId="265"/>
            <ac:spMk id="3" creationId="{76251ECC-0F4B-0244-1067-C354DBA8CC6C}"/>
          </ac:spMkLst>
        </pc:spChg>
        <pc:spChg chg="add mod">
          <ac:chgData name="Anjuka R" userId="daa08fbf77e622f7" providerId="Windows Live" clId="Web-{F349522B-ADEA-4D0E-9394-DF8CFB103632}" dt="2022-04-06T15:24:40.971" v="138"/>
          <ac:spMkLst>
            <pc:docMk/>
            <pc:sldMk cId="1857312232" sldId="265"/>
            <ac:spMk id="8" creationId="{E740ABF8-9BCD-53D7-FAE6-5E4ECE49D560}"/>
          </ac:spMkLst>
        </pc:spChg>
        <pc:spChg chg="add">
          <ac:chgData name="Anjuka R" userId="daa08fbf77e622f7" providerId="Windows Live" clId="Web-{F349522B-ADEA-4D0E-9394-DF8CFB103632}" dt="2022-04-06T15:24:40.971" v="138"/>
          <ac:spMkLst>
            <pc:docMk/>
            <pc:sldMk cId="1857312232" sldId="265"/>
            <ac:spMk id="20" creationId="{292215BB-2585-4067-A398-38B95729BF0C}"/>
          </ac:spMkLst>
        </pc:spChg>
        <pc:spChg chg="add">
          <ac:chgData name="Anjuka R" userId="daa08fbf77e622f7" providerId="Windows Live" clId="Web-{F349522B-ADEA-4D0E-9394-DF8CFB103632}" dt="2022-04-06T15:24:40.971" v="138"/>
          <ac:spMkLst>
            <pc:docMk/>
            <pc:sldMk cId="1857312232" sldId="265"/>
            <ac:spMk id="26" creationId="{158CC225-8360-4EF4-8C6D-26706C01CCCD}"/>
          </ac:spMkLst>
        </pc:spChg>
        <pc:spChg chg="add">
          <ac:chgData name="Anjuka R" userId="daa08fbf77e622f7" providerId="Windows Live" clId="Web-{F349522B-ADEA-4D0E-9394-DF8CFB103632}" dt="2022-04-06T15:24:40.971" v="138"/>
          <ac:spMkLst>
            <pc:docMk/>
            <pc:sldMk cId="1857312232" sldId="265"/>
            <ac:spMk id="28" creationId="{2A91AC39-561E-42DC-8DAB-3DD7AA9EE3E7}"/>
          </ac:spMkLst>
        </pc:spChg>
        <pc:spChg chg="add">
          <ac:chgData name="Anjuka R" userId="daa08fbf77e622f7" providerId="Windows Live" clId="Web-{F349522B-ADEA-4D0E-9394-DF8CFB103632}" dt="2022-04-06T15:24:40.971" v="138"/>
          <ac:spMkLst>
            <pc:docMk/>
            <pc:sldMk cId="1857312232" sldId="265"/>
            <ac:spMk id="30" creationId="{7DB9E53C-E970-4AC6-A0D7-A34884834896}"/>
          </ac:spMkLst>
        </pc:spChg>
        <pc:spChg chg="add">
          <ac:chgData name="Anjuka R" userId="daa08fbf77e622f7" providerId="Windows Live" clId="Web-{F349522B-ADEA-4D0E-9394-DF8CFB103632}" dt="2022-04-06T15:24:40.971" v="138"/>
          <ac:spMkLst>
            <pc:docMk/>
            <pc:sldMk cId="1857312232" sldId="265"/>
            <ac:spMk id="32" creationId="{CD07B1D7-2201-4425-A6B6-949B45E9B86F}"/>
          </ac:spMkLst>
        </pc:spChg>
        <pc:picChg chg="add del mod">
          <ac:chgData name="Anjuka R" userId="daa08fbf77e622f7" providerId="Windows Live" clId="Web-{F349522B-ADEA-4D0E-9394-DF8CFB103632}" dt="2022-04-06T15:24:20.315" v="133"/>
          <ac:picMkLst>
            <pc:docMk/>
            <pc:sldMk cId="1857312232" sldId="265"/>
            <ac:picMk id="4" creationId="{89F4E74F-C33B-D2C9-34BC-EA7C69D8E9B5}"/>
          </ac:picMkLst>
        </pc:picChg>
        <pc:picChg chg="add del mod">
          <ac:chgData name="Anjuka R" userId="daa08fbf77e622f7" providerId="Windows Live" clId="Web-{F349522B-ADEA-4D0E-9394-DF8CFB103632}" dt="2022-04-06T15:24:19.643" v="132"/>
          <ac:picMkLst>
            <pc:docMk/>
            <pc:sldMk cId="1857312232" sldId="265"/>
            <ac:picMk id="5" creationId="{880834F7-B3FA-7DD3-B794-EB626E424EB2}"/>
          </ac:picMkLst>
        </pc:picChg>
        <pc:picChg chg="add del mod">
          <ac:chgData name="Anjuka R" userId="daa08fbf77e622f7" providerId="Windows Live" clId="Web-{F349522B-ADEA-4D0E-9394-DF8CFB103632}" dt="2022-04-06T15:24:19.018" v="131"/>
          <ac:picMkLst>
            <pc:docMk/>
            <pc:sldMk cId="1857312232" sldId="265"/>
            <ac:picMk id="6" creationId="{499E7094-9900-7086-3039-3DC00DF0BBE4}"/>
          </ac:picMkLst>
        </pc:picChg>
        <pc:picChg chg="add mod ord">
          <ac:chgData name="Anjuka R" userId="daa08fbf77e622f7" providerId="Windows Live" clId="Web-{F349522B-ADEA-4D0E-9394-DF8CFB103632}" dt="2022-04-06T15:25:10.253" v="148" actId="1076"/>
          <ac:picMkLst>
            <pc:docMk/>
            <pc:sldMk cId="1857312232" sldId="265"/>
            <ac:picMk id="9" creationId="{B9E22361-932B-16F9-BAA4-9535FED674CF}"/>
          </ac:picMkLst>
        </pc:picChg>
        <pc:picChg chg="add del mod">
          <ac:chgData name="Anjuka R" userId="daa08fbf77e622f7" providerId="Windows Live" clId="Web-{F349522B-ADEA-4D0E-9394-DF8CFB103632}" dt="2022-04-06T15:25:16.488" v="150"/>
          <ac:picMkLst>
            <pc:docMk/>
            <pc:sldMk cId="1857312232" sldId="265"/>
            <ac:picMk id="10" creationId="{B334AC48-2BDD-8682-3891-6A324C7A92BD}"/>
          </ac:picMkLst>
        </pc:picChg>
        <pc:picChg chg="add mod">
          <ac:chgData name="Anjuka R" userId="daa08fbf77e622f7" providerId="Windows Live" clId="Web-{F349522B-ADEA-4D0E-9394-DF8CFB103632}" dt="2022-04-06T15:25:28.707" v="154" actId="14100"/>
          <ac:picMkLst>
            <pc:docMk/>
            <pc:sldMk cId="1857312232" sldId="265"/>
            <ac:picMk id="11" creationId="{EC47A1E8-1783-D7B0-E26D-AA156836B02F}"/>
          </ac:picMkLst>
        </pc:picChg>
        <pc:picChg chg="add">
          <ac:chgData name="Anjuka R" userId="daa08fbf77e622f7" providerId="Windows Live" clId="Web-{F349522B-ADEA-4D0E-9394-DF8CFB103632}" dt="2022-04-06T15:24:40.971" v="138"/>
          <ac:picMkLst>
            <pc:docMk/>
            <pc:sldMk cId="1857312232" sldId="265"/>
            <ac:picMk id="16" creationId="{0ACE69A8-0856-435A-AF80-B9D9121686BF}"/>
          </ac:picMkLst>
        </pc:picChg>
        <pc:picChg chg="add">
          <ac:chgData name="Anjuka R" userId="daa08fbf77e622f7" providerId="Windows Live" clId="Web-{F349522B-ADEA-4D0E-9394-DF8CFB103632}" dt="2022-04-06T15:24:40.971" v="138"/>
          <ac:picMkLst>
            <pc:docMk/>
            <pc:sldMk cId="1857312232" sldId="265"/>
            <ac:picMk id="18" creationId="{4F667001-744F-4B41-B719-BE37463B65CD}"/>
          </ac:picMkLst>
        </pc:picChg>
        <pc:picChg chg="add">
          <ac:chgData name="Anjuka R" userId="daa08fbf77e622f7" providerId="Windows Live" clId="Web-{F349522B-ADEA-4D0E-9394-DF8CFB103632}" dt="2022-04-06T15:24:40.971" v="138"/>
          <ac:picMkLst>
            <pc:docMk/>
            <pc:sldMk cId="1857312232" sldId="265"/>
            <ac:picMk id="22" creationId="{A8F842CF-4441-46EA-9050-0CC06FAA3532}"/>
          </ac:picMkLst>
        </pc:picChg>
        <pc:picChg chg="add">
          <ac:chgData name="Anjuka R" userId="daa08fbf77e622f7" providerId="Windows Live" clId="Web-{F349522B-ADEA-4D0E-9394-DF8CFB103632}" dt="2022-04-06T15:24:40.971" v="138"/>
          <ac:picMkLst>
            <pc:docMk/>
            <pc:sldMk cId="1857312232" sldId="265"/>
            <ac:picMk id="24" creationId="{BD489763-A86B-4678-B9C3-772B8E209175}"/>
          </ac:picMkLst>
        </pc:picChg>
      </pc:sldChg>
      <pc:sldChg chg="addSp delSp modSp new mod setBg">
        <pc:chgData name="Anjuka R" userId="daa08fbf77e622f7" providerId="Windows Live" clId="Web-{F349522B-ADEA-4D0E-9394-DF8CFB103632}" dt="2022-04-06T15:27:32.771" v="174" actId="14100"/>
        <pc:sldMkLst>
          <pc:docMk/>
          <pc:sldMk cId="1193965713" sldId="266"/>
        </pc:sldMkLst>
        <pc:spChg chg="del">
          <ac:chgData name="Anjuka R" userId="daa08fbf77e622f7" providerId="Windows Live" clId="Web-{F349522B-ADEA-4D0E-9394-DF8CFB103632}" dt="2022-04-06T15:26:40.130" v="161"/>
          <ac:spMkLst>
            <pc:docMk/>
            <pc:sldMk cId="1193965713" sldId="266"/>
            <ac:spMk id="2" creationId="{4FDD780A-DB68-0FD3-2DF3-E3673114B0F5}"/>
          </ac:spMkLst>
        </pc:spChg>
        <pc:spChg chg="del">
          <ac:chgData name="Anjuka R" userId="daa08fbf77e622f7" providerId="Windows Live" clId="Web-{F349522B-ADEA-4D0E-9394-DF8CFB103632}" dt="2022-04-06T15:26:20.067" v="159"/>
          <ac:spMkLst>
            <pc:docMk/>
            <pc:sldMk cId="1193965713" sldId="266"/>
            <ac:spMk id="3" creationId="{086291E9-7E6C-42DF-3BB6-2E6BA25B27AF}"/>
          </ac:spMkLst>
        </pc:spChg>
        <pc:spChg chg="add mod">
          <ac:chgData name="Anjuka R" userId="daa08fbf77e622f7" providerId="Windows Live" clId="Web-{F349522B-ADEA-4D0E-9394-DF8CFB103632}" dt="2022-04-06T15:26:46.880" v="162"/>
          <ac:spMkLst>
            <pc:docMk/>
            <pc:sldMk cId="1193965713" sldId="266"/>
            <ac:spMk id="6" creationId="{68DA705F-688A-EEB3-8241-1B8BE5680613}"/>
          </ac:spMkLst>
        </pc:spChg>
        <pc:spChg chg="add del mod">
          <ac:chgData name="Anjuka R" userId="daa08fbf77e622f7" providerId="Windows Live" clId="Web-{F349522B-ADEA-4D0E-9394-DF8CFB103632}" dt="2022-04-06T15:27:06.552" v="165"/>
          <ac:spMkLst>
            <pc:docMk/>
            <pc:sldMk cId="1193965713" sldId="266"/>
            <ac:spMk id="8" creationId="{11EEDC80-DB40-2972-0665-A3460485D91A}"/>
          </ac:spMkLst>
        </pc:spChg>
        <pc:spChg chg="add del">
          <ac:chgData name="Anjuka R" userId="daa08fbf77e622f7" providerId="Windows Live" clId="Web-{F349522B-ADEA-4D0E-9394-DF8CFB103632}" dt="2022-04-06T15:27:10.505" v="166"/>
          <ac:spMkLst>
            <pc:docMk/>
            <pc:sldMk cId="1193965713" sldId="266"/>
            <ac:spMk id="15" creationId="{8A610DC7-FE1B-47B9-8452-CFC389786C2D}"/>
          </ac:spMkLst>
        </pc:spChg>
        <pc:spChg chg="add del">
          <ac:chgData name="Anjuka R" userId="daa08fbf77e622f7" providerId="Windows Live" clId="Web-{F349522B-ADEA-4D0E-9394-DF8CFB103632}" dt="2022-04-06T15:27:10.505" v="166"/>
          <ac:spMkLst>
            <pc:docMk/>
            <pc:sldMk cId="1193965713" sldId="266"/>
            <ac:spMk id="21" creationId="{DC9A0934-0C2C-4565-9290-A345B19BD94C}"/>
          </ac:spMkLst>
        </pc:spChg>
        <pc:spChg chg="add del">
          <ac:chgData name="Anjuka R" userId="daa08fbf77e622f7" providerId="Windows Live" clId="Web-{F349522B-ADEA-4D0E-9394-DF8CFB103632}" dt="2022-04-06T15:27:10.505" v="166"/>
          <ac:spMkLst>
            <pc:docMk/>
            <pc:sldMk cId="1193965713" sldId="266"/>
            <ac:spMk id="23" creationId="{87BE56A7-2B14-4ABE-8DF3-40C07E64B19D}"/>
          </ac:spMkLst>
        </pc:spChg>
        <pc:spChg chg="add del">
          <ac:chgData name="Anjuka R" userId="daa08fbf77e622f7" providerId="Windows Live" clId="Web-{F349522B-ADEA-4D0E-9394-DF8CFB103632}" dt="2022-04-06T15:27:10.505" v="166"/>
          <ac:spMkLst>
            <pc:docMk/>
            <pc:sldMk cId="1193965713" sldId="266"/>
            <ac:spMk id="25" creationId="{140D5101-D8FB-4102-A338-49651E97150A}"/>
          </ac:spMkLst>
        </pc:spChg>
        <pc:spChg chg="add del">
          <ac:chgData name="Anjuka R" userId="daa08fbf77e622f7" providerId="Windows Live" clId="Web-{F349522B-ADEA-4D0E-9394-DF8CFB103632}" dt="2022-04-06T15:27:10.505" v="166"/>
          <ac:spMkLst>
            <pc:docMk/>
            <pc:sldMk cId="1193965713" sldId="266"/>
            <ac:spMk id="27" creationId="{73E26159-C029-4449-8912-A9B418CC328B}"/>
          </ac:spMkLst>
        </pc:spChg>
        <pc:spChg chg="add">
          <ac:chgData name="Anjuka R" userId="daa08fbf77e622f7" providerId="Windows Live" clId="Web-{F349522B-ADEA-4D0E-9394-DF8CFB103632}" dt="2022-04-06T15:27:10.505" v="166"/>
          <ac:spMkLst>
            <pc:docMk/>
            <pc:sldMk cId="1193965713" sldId="266"/>
            <ac:spMk id="36" creationId="{8A610DC7-FE1B-47B9-8452-CFC389786C2D}"/>
          </ac:spMkLst>
        </pc:spChg>
        <pc:spChg chg="add">
          <ac:chgData name="Anjuka R" userId="daa08fbf77e622f7" providerId="Windows Live" clId="Web-{F349522B-ADEA-4D0E-9394-DF8CFB103632}" dt="2022-04-06T15:27:10.505" v="166"/>
          <ac:spMkLst>
            <pc:docMk/>
            <pc:sldMk cId="1193965713" sldId="266"/>
            <ac:spMk id="42" creationId="{DC9A0934-0C2C-4565-9290-A345B19BD94C}"/>
          </ac:spMkLst>
        </pc:spChg>
        <pc:spChg chg="add">
          <ac:chgData name="Anjuka R" userId="daa08fbf77e622f7" providerId="Windows Live" clId="Web-{F349522B-ADEA-4D0E-9394-DF8CFB103632}" dt="2022-04-06T15:27:10.505" v="166"/>
          <ac:spMkLst>
            <pc:docMk/>
            <pc:sldMk cId="1193965713" sldId="266"/>
            <ac:spMk id="44" creationId="{87BE56A7-2B14-4ABE-8DF3-40C07E64B19D}"/>
          </ac:spMkLst>
        </pc:spChg>
        <pc:spChg chg="add">
          <ac:chgData name="Anjuka R" userId="daa08fbf77e622f7" providerId="Windows Live" clId="Web-{F349522B-ADEA-4D0E-9394-DF8CFB103632}" dt="2022-04-06T15:27:10.505" v="166"/>
          <ac:spMkLst>
            <pc:docMk/>
            <pc:sldMk cId="1193965713" sldId="266"/>
            <ac:spMk id="46" creationId="{140D5101-D8FB-4102-A338-49651E97150A}"/>
          </ac:spMkLst>
        </pc:spChg>
        <pc:spChg chg="add">
          <ac:chgData name="Anjuka R" userId="daa08fbf77e622f7" providerId="Windows Live" clId="Web-{F349522B-ADEA-4D0E-9394-DF8CFB103632}" dt="2022-04-06T15:27:10.505" v="166"/>
          <ac:spMkLst>
            <pc:docMk/>
            <pc:sldMk cId="1193965713" sldId="266"/>
            <ac:spMk id="48" creationId="{73E26159-C029-4449-8912-A9B418CC328B}"/>
          </ac:spMkLst>
        </pc:spChg>
        <pc:picChg chg="add del mod ord">
          <ac:chgData name="Anjuka R" userId="daa08fbf77e622f7" providerId="Windows Live" clId="Web-{F349522B-ADEA-4D0E-9394-DF8CFB103632}" dt="2022-04-06T15:26:53.630" v="164"/>
          <ac:picMkLst>
            <pc:docMk/>
            <pc:sldMk cId="1193965713" sldId="266"/>
            <ac:picMk id="4" creationId="{8745B653-98B7-E049-A69F-44A368D6D8D8}"/>
          </ac:picMkLst>
        </pc:picChg>
        <pc:picChg chg="add mod ord">
          <ac:chgData name="Anjuka R" userId="daa08fbf77e622f7" providerId="Windows Live" clId="Web-{F349522B-ADEA-4D0E-9394-DF8CFB103632}" dt="2022-04-06T15:27:32.771" v="174" actId="14100"/>
          <ac:picMkLst>
            <pc:docMk/>
            <pc:sldMk cId="1193965713" sldId="266"/>
            <ac:picMk id="9" creationId="{9329778E-7CBE-9837-575A-D76C587A3D0A}"/>
          </ac:picMkLst>
        </pc:picChg>
        <pc:picChg chg="add del">
          <ac:chgData name="Anjuka R" userId="daa08fbf77e622f7" providerId="Windows Live" clId="Web-{F349522B-ADEA-4D0E-9394-DF8CFB103632}" dt="2022-04-06T15:27:10.505" v="166"/>
          <ac:picMkLst>
            <pc:docMk/>
            <pc:sldMk cId="1193965713" sldId="266"/>
            <ac:picMk id="11" creationId="{C9134821-5D8B-4373-BA74-CFE9AB35A55A}"/>
          </ac:picMkLst>
        </pc:picChg>
        <pc:picChg chg="add del">
          <ac:chgData name="Anjuka R" userId="daa08fbf77e622f7" providerId="Windows Live" clId="Web-{F349522B-ADEA-4D0E-9394-DF8CFB103632}" dt="2022-04-06T15:27:10.505" v="166"/>
          <ac:picMkLst>
            <pc:docMk/>
            <pc:sldMk cId="1193965713" sldId="266"/>
            <ac:picMk id="13" creationId="{5965195F-79F5-4911-907D-13CB3F534351}"/>
          </ac:picMkLst>
        </pc:picChg>
        <pc:picChg chg="add del">
          <ac:chgData name="Anjuka R" userId="daa08fbf77e622f7" providerId="Windows Live" clId="Web-{F349522B-ADEA-4D0E-9394-DF8CFB103632}" dt="2022-04-06T15:27:10.505" v="166"/>
          <ac:picMkLst>
            <pc:docMk/>
            <pc:sldMk cId="1193965713" sldId="266"/>
            <ac:picMk id="17" creationId="{2742ADC1-2286-40B7-A3C6-D6C3362FA04B}"/>
          </ac:picMkLst>
        </pc:picChg>
        <pc:picChg chg="add del">
          <ac:chgData name="Anjuka R" userId="daa08fbf77e622f7" providerId="Windows Live" clId="Web-{F349522B-ADEA-4D0E-9394-DF8CFB103632}" dt="2022-04-06T15:27:10.505" v="166"/>
          <ac:picMkLst>
            <pc:docMk/>
            <pc:sldMk cId="1193965713" sldId="266"/>
            <ac:picMk id="19" creationId="{C878FBDC-78F2-4D49-8DB3-1A48CA9F7FC0}"/>
          </ac:picMkLst>
        </pc:picChg>
        <pc:picChg chg="add">
          <ac:chgData name="Anjuka R" userId="daa08fbf77e622f7" providerId="Windows Live" clId="Web-{F349522B-ADEA-4D0E-9394-DF8CFB103632}" dt="2022-04-06T15:27:10.505" v="166"/>
          <ac:picMkLst>
            <pc:docMk/>
            <pc:sldMk cId="1193965713" sldId="266"/>
            <ac:picMk id="32" creationId="{C9134821-5D8B-4373-BA74-CFE9AB35A55A}"/>
          </ac:picMkLst>
        </pc:picChg>
        <pc:picChg chg="add">
          <ac:chgData name="Anjuka R" userId="daa08fbf77e622f7" providerId="Windows Live" clId="Web-{F349522B-ADEA-4D0E-9394-DF8CFB103632}" dt="2022-04-06T15:27:10.505" v="166"/>
          <ac:picMkLst>
            <pc:docMk/>
            <pc:sldMk cId="1193965713" sldId="266"/>
            <ac:picMk id="34" creationId="{5965195F-79F5-4911-907D-13CB3F534351}"/>
          </ac:picMkLst>
        </pc:picChg>
        <pc:picChg chg="add">
          <ac:chgData name="Anjuka R" userId="daa08fbf77e622f7" providerId="Windows Live" clId="Web-{F349522B-ADEA-4D0E-9394-DF8CFB103632}" dt="2022-04-06T15:27:10.505" v="166"/>
          <ac:picMkLst>
            <pc:docMk/>
            <pc:sldMk cId="1193965713" sldId="266"/>
            <ac:picMk id="38" creationId="{2742ADC1-2286-40B7-A3C6-D6C3362FA04B}"/>
          </ac:picMkLst>
        </pc:picChg>
        <pc:picChg chg="add">
          <ac:chgData name="Anjuka R" userId="daa08fbf77e622f7" providerId="Windows Live" clId="Web-{F349522B-ADEA-4D0E-9394-DF8CFB103632}" dt="2022-04-06T15:27:10.505" v="166"/>
          <ac:picMkLst>
            <pc:docMk/>
            <pc:sldMk cId="1193965713" sldId="266"/>
            <ac:picMk id="40" creationId="{C878FBDC-78F2-4D49-8DB3-1A48CA9F7FC0}"/>
          </ac:picMkLst>
        </pc:picChg>
      </pc:sldChg>
      <pc:sldMasterChg chg="del delSldLayout">
        <pc:chgData name="Anjuka R" userId="daa08fbf77e622f7" providerId="Windows Live" clId="Web-{F349522B-ADEA-4D0E-9394-DF8CFB103632}" dt="2022-04-06T15:04:54.058" v="0"/>
        <pc:sldMasterMkLst>
          <pc:docMk/>
          <pc:sldMasterMk cId="2565223186" sldId="2147483648"/>
        </pc:sldMasterMkLst>
        <pc:sldLayoutChg chg="del">
          <pc:chgData name="Anjuka R" userId="daa08fbf77e622f7" providerId="Windows Live" clId="Web-{F349522B-ADEA-4D0E-9394-DF8CFB103632}" dt="2022-04-06T15:04:54.058" v="0"/>
          <pc:sldLayoutMkLst>
            <pc:docMk/>
            <pc:sldMasterMk cId="2565223186" sldId="2147483648"/>
            <pc:sldLayoutMk cId="4168411156" sldId="2147483649"/>
          </pc:sldLayoutMkLst>
        </pc:sldLayoutChg>
        <pc:sldLayoutChg chg="del">
          <pc:chgData name="Anjuka R" userId="daa08fbf77e622f7" providerId="Windows Live" clId="Web-{F349522B-ADEA-4D0E-9394-DF8CFB103632}" dt="2022-04-06T15:04:54.058" v="0"/>
          <pc:sldLayoutMkLst>
            <pc:docMk/>
            <pc:sldMasterMk cId="2565223186" sldId="2147483648"/>
            <pc:sldLayoutMk cId="1405489754" sldId="2147483650"/>
          </pc:sldLayoutMkLst>
        </pc:sldLayoutChg>
        <pc:sldLayoutChg chg="del">
          <pc:chgData name="Anjuka R" userId="daa08fbf77e622f7" providerId="Windows Live" clId="Web-{F349522B-ADEA-4D0E-9394-DF8CFB103632}" dt="2022-04-06T15:04:54.058" v="0"/>
          <pc:sldLayoutMkLst>
            <pc:docMk/>
            <pc:sldMasterMk cId="2565223186" sldId="2147483648"/>
            <pc:sldLayoutMk cId="2655209686" sldId="2147483651"/>
          </pc:sldLayoutMkLst>
        </pc:sldLayoutChg>
        <pc:sldLayoutChg chg="del">
          <pc:chgData name="Anjuka R" userId="daa08fbf77e622f7" providerId="Windows Live" clId="Web-{F349522B-ADEA-4D0E-9394-DF8CFB103632}" dt="2022-04-06T15:04:54.058" v="0"/>
          <pc:sldLayoutMkLst>
            <pc:docMk/>
            <pc:sldMasterMk cId="2565223186" sldId="2147483648"/>
            <pc:sldLayoutMk cId="3292768665" sldId="2147483652"/>
          </pc:sldLayoutMkLst>
        </pc:sldLayoutChg>
        <pc:sldLayoutChg chg="del">
          <pc:chgData name="Anjuka R" userId="daa08fbf77e622f7" providerId="Windows Live" clId="Web-{F349522B-ADEA-4D0E-9394-DF8CFB103632}" dt="2022-04-06T15:04:54.058" v="0"/>
          <pc:sldLayoutMkLst>
            <pc:docMk/>
            <pc:sldMasterMk cId="2565223186" sldId="2147483648"/>
            <pc:sldLayoutMk cId="3432038591" sldId="2147483653"/>
          </pc:sldLayoutMkLst>
        </pc:sldLayoutChg>
        <pc:sldLayoutChg chg="del">
          <pc:chgData name="Anjuka R" userId="daa08fbf77e622f7" providerId="Windows Live" clId="Web-{F349522B-ADEA-4D0E-9394-DF8CFB103632}" dt="2022-04-06T15:04:54.058" v="0"/>
          <pc:sldLayoutMkLst>
            <pc:docMk/>
            <pc:sldMasterMk cId="2565223186" sldId="2147483648"/>
            <pc:sldLayoutMk cId="25491530" sldId="2147483654"/>
          </pc:sldLayoutMkLst>
        </pc:sldLayoutChg>
        <pc:sldLayoutChg chg="del">
          <pc:chgData name="Anjuka R" userId="daa08fbf77e622f7" providerId="Windows Live" clId="Web-{F349522B-ADEA-4D0E-9394-DF8CFB103632}" dt="2022-04-06T15:04:54.058" v="0"/>
          <pc:sldLayoutMkLst>
            <pc:docMk/>
            <pc:sldMasterMk cId="2565223186" sldId="2147483648"/>
            <pc:sldLayoutMk cId="1726999427" sldId="2147483655"/>
          </pc:sldLayoutMkLst>
        </pc:sldLayoutChg>
        <pc:sldLayoutChg chg="del">
          <pc:chgData name="Anjuka R" userId="daa08fbf77e622f7" providerId="Windows Live" clId="Web-{F349522B-ADEA-4D0E-9394-DF8CFB103632}" dt="2022-04-06T15:04:54.058" v="0"/>
          <pc:sldLayoutMkLst>
            <pc:docMk/>
            <pc:sldMasterMk cId="2565223186" sldId="2147483648"/>
            <pc:sldLayoutMk cId="1702641971" sldId="2147483656"/>
          </pc:sldLayoutMkLst>
        </pc:sldLayoutChg>
        <pc:sldLayoutChg chg="del">
          <pc:chgData name="Anjuka R" userId="daa08fbf77e622f7" providerId="Windows Live" clId="Web-{F349522B-ADEA-4D0E-9394-DF8CFB103632}" dt="2022-04-06T15:04:54.058" v="0"/>
          <pc:sldLayoutMkLst>
            <pc:docMk/>
            <pc:sldMasterMk cId="2565223186" sldId="2147483648"/>
            <pc:sldLayoutMk cId="3409598267" sldId="2147483657"/>
          </pc:sldLayoutMkLst>
        </pc:sldLayoutChg>
        <pc:sldLayoutChg chg="del">
          <pc:chgData name="Anjuka R" userId="daa08fbf77e622f7" providerId="Windows Live" clId="Web-{F349522B-ADEA-4D0E-9394-DF8CFB103632}" dt="2022-04-06T15:04:54.058" v="0"/>
          <pc:sldLayoutMkLst>
            <pc:docMk/>
            <pc:sldMasterMk cId="2565223186" sldId="2147483648"/>
            <pc:sldLayoutMk cId="2411876694" sldId="2147483658"/>
          </pc:sldLayoutMkLst>
        </pc:sldLayoutChg>
        <pc:sldLayoutChg chg="del">
          <pc:chgData name="Anjuka R" userId="daa08fbf77e622f7" providerId="Windows Live" clId="Web-{F349522B-ADEA-4D0E-9394-DF8CFB103632}" dt="2022-04-06T15:04:54.058" v="0"/>
          <pc:sldLayoutMkLst>
            <pc:docMk/>
            <pc:sldMasterMk cId="2565223186" sldId="2147483648"/>
            <pc:sldLayoutMk cId="3591862396" sldId="2147483659"/>
          </pc:sldLayoutMkLst>
        </pc:sldLayoutChg>
      </pc:sldMasterChg>
      <pc:sldMasterChg chg="add del addSldLayout delSldLayout modSldLayout">
        <pc:chgData name="Anjuka R" userId="daa08fbf77e622f7" providerId="Windows Live" clId="Web-{F349522B-ADEA-4D0E-9394-DF8CFB103632}" dt="2022-04-06T15:05:03.605" v="1"/>
        <pc:sldMasterMkLst>
          <pc:docMk/>
          <pc:sldMasterMk cId="3416952131" sldId="2147483660"/>
        </pc:sldMasterMkLst>
        <pc:sldLayoutChg chg="add del mod replId">
          <pc:chgData name="Anjuka R" userId="daa08fbf77e622f7" providerId="Windows Live" clId="Web-{F349522B-ADEA-4D0E-9394-DF8CFB103632}" dt="2022-04-06T15:05:03.605" v="1"/>
          <pc:sldLayoutMkLst>
            <pc:docMk/>
            <pc:sldMasterMk cId="3416952131" sldId="2147483660"/>
            <pc:sldLayoutMk cId="2002855120" sldId="2147483661"/>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671380731" sldId="2147483662"/>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437649920" sldId="2147483663"/>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691122572" sldId="2147483664"/>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239217470" sldId="2147483665"/>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929270898" sldId="2147483666"/>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1837358792" sldId="2147483667"/>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131111507" sldId="2147483668"/>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622918180" sldId="2147483669"/>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303596735" sldId="2147483670"/>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4239803603" sldId="2147483671"/>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829159525" sldId="2147483672"/>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138685739" sldId="2147483673"/>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479198042" sldId="2147483674"/>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2281200771" sldId="2147483675"/>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4277955323" sldId="2147483676"/>
          </pc:sldLayoutMkLst>
        </pc:sldLayoutChg>
        <pc:sldLayoutChg chg="add del mod replId">
          <pc:chgData name="Anjuka R" userId="daa08fbf77e622f7" providerId="Windows Live" clId="Web-{F349522B-ADEA-4D0E-9394-DF8CFB103632}" dt="2022-04-06T15:05:03.605" v="1"/>
          <pc:sldLayoutMkLst>
            <pc:docMk/>
            <pc:sldMasterMk cId="3416952131" sldId="2147483660"/>
            <pc:sldLayoutMk cId="339390983" sldId="2147483677"/>
          </pc:sldLayoutMkLst>
        </pc:sldLayoutChg>
      </pc:sldMasterChg>
      <pc:sldMasterChg chg="add del addSldLayout delSldLayout modSldLayout">
        <pc:chgData name="Anjuka R" userId="daa08fbf77e622f7" providerId="Windows Live" clId="Web-{F349522B-ADEA-4D0E-9394-DF8CFB103632}" dt="2022-04-06T15:05:09.652" v="2"/>
        <pc:sldMasterMkLst>
          <pc:docMk/>
          <pc:sldMasterMk cId="2221255374" sldId="2147483678"/>
        </pc:sldMasterMkLst>
        <pc:sldLayoutChg chg="add del mod replId">
          <pc:chgData name="Anjuka R" userId="daa08fbf77e622f7" providerId="Windows Live" clId="Web-{F349522B-ADEA-4D0E-9394-DF8CFB103632}" dt="2022-04-06T15:05:09.652" v="2"/>
          <pc:sldLayoutMkLst>
            <pc:docMk/>
            <pc:sldMasterMk cId="2221255374" sldId="2147483678"/>
            <pc:sldLayoutMk cId="3734461539" sldId="2147483679"/>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2482485382" sldId="2147483680"/>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2620618663" sldId="2147483681"/>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4237958984" sldId="2147483682"/>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64188513" sldId="2147483683"/>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19733501" sldId="2147483684"/>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447845327" sldId="2147483685"/>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4142683278" sldId="2147483686"/>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3373158949" sldId="2147483687"/>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3650884674" sldId="2147483688"/>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2199605591" sldId="2147483689"/>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3337610536" sldId="2147483690"/>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412771588" sldId="2147483691"/>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1896150402" sldId="2147483692"/>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3398480800" sldId="2147483693"/>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2578882348" sldId="2147483694"/>
          </pc:sldLayoutMkLst>
        </pc:sldLayoutChg>
        <pc:sldLayoutChg chg="add del mod replId">
          <pc:chgData name="Anjuka R" userId="daa08fbf77e622f7" providerId="Windows Live" clId="Web-{F349522B-ADEA-4D0E-9394-DF8CFB103632}" dt="2022-04-06T15:05:09.652" v="2"/>
          <pc:sldLayoutMkLst>
            <pc:docMk/>
            <pc:sldMasterMk cId="2221255374" sldId="2147483678"/>
            <pc:sldLayoutMk cId="359325820" sldId="2147483695"/>
          </pc:sldLayoutMkLst>
        </pc:sldLayoutChg>
      </pc:sldMasterChg>
      <pc:sldMasterChg chg="add addSldLayout modSldLayout">
        <pc:chgData name="Anjuka R" userId="daa08fbf77e622f7" providerId="Windows Live" clId="Web-{F349522B-ADEA-4D0E-9394-DF8CFB103632}" dt="2022-04-06T15:05:09.652" v="2"/>
        <pc:sldMasterMkLst>
          <pc:docMk/>
          <pc:sldMasterMk cId="601574418" sldId="2147483696"/>
        </pc:sldMasterMkLst>
        <pc:sldLayoutChg chg="add mod replId">
          <pc:chgData name="Anjuka R" userId="daa08fbf77e622f7" providerId="Windows Live" clId="Web-{F349522B-ADEA-4D0E-9394-DF8CFB103632}" dt="2022-04-06T15:05:09.652" v="2"/>
          <pc:sldLayoutMkLst>
            <pc:docMk/>
            <pc:sldMasterMk cId="601574418" sldId="2147483696"/>
            <pc:sldLayoutMk cId="879609589" sldId="2147483697"/>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411639530" sldId="2147483698"/>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2499954663" sldId="2147483699"/>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2606398480" sldId="2147483700"/>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483200110" sldId="2147483701"/>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817783185" sldId="2147483702"/>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3747180447" sldId="2147483703"/>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612855768" sldId="2147483704"/>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200805045" sldId="2147483705"/>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844091862" sldId="2147483706"/>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666993101" sldId="2147483707"/>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324017027" sldId="2147483708"/>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646949042" sldId="2147483709"/>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3348842633" sldId="2147483710"/>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3929608985" sldId="2147483711"/>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1615908896" sldId="2147483712"/>
          </pc:sldLayoutMkLst>
        </pc:sldLayoutChg>
        <pc:sldLayoutChg chg="add mod replId">
          <pc:chgData name="Anjuka R" userId="daa08fbf77e622f7" providerId="Windows Live" clId="Web-{F349522B-ADEA-4D0E-9394-DF8CFB103632}" dt="2022-04-06T15:05:09.652" v="2"/>
          <pc:sldLayoutMkLst>
            <pc:docMk/>
            <pc:sldMasterMk cId="601574418" sldId="2147483696"/>
            <pc:sldLayoutMk cId="839975959" sldId="2147483713"/>
          </pc:sldLayoutMkLst>
        </pc:sldLayoutChg>
      </pc:sldMasterChg>
    </pc:docChg>
  </pc:docChgLst>
  <pc:docChgLst>
    <pc:chgData name="Anjuka R" userId="daa08fbf77e622f7" providerId="Windows Live" clId="Web-{5B568EFA-89C6-49D4-AB97-5DE851B166FA}"/>
    <pc:docChg chg="addSld delSld modSld sldOrd">
      <pc:chgData name="Anjuka R" userId="daa08fbf77e622f7" providerId="Windows Live" clId="Web-{5B568EFA-89C6-49D4-AB97-5DE851B166FA}" dt="2022-05-21T12:13:33.196" v="971" actId="20577"/>
      <pc:docMkLst>
        <pc:docMk/>
      </pc:docMkLst>
      <pc:sldChg chg="addSp delSp modSp mod setBg setClrOvrMap">
        <pc:chgData name="Anjuka R" userId="daa08fbf77e622f7" providerId="Windows Live" clId="Web-{5B568EFA-89C6-49D4-AB97-5DE851B166FA}" dt="2022-05-21T10:20:10.235" v="825" actId="20577"/>
        <pc:sldMkLst>
          <pc:docMk/>
          <pc:sldMk cId="1920454885" sldId="257"/>
        </pc:sldMkLst>
        <pc:spChg chg="mod">
          <ac:chgData name="Anjuka R" userId="daa08fbf77e622f7" providerId="Windows Live" clId="Web-{5B568EFA-89C6-49D4-AB97-5DE851B166FA}" dt="2022-05-21T09:45:43.862" v="655" actId="20577"/>
          <ac:spMkLst>
            <pc:docMk/>
            <pc:sldMk cId="1920454885" sldId="257"/>
            <ac:spMk id="2" creationId="{BAC652BB-932B-134B-8F50-7A9FE0EC873E}"/>
          </ac:spMkLst>
        </pc:spChg>
        <pc:spChg chg="mod">
          <ac:chgData name="Anjuka R" userId="daa08fbf77e622f7" providerId="Windows Live" clId="Web-{5B568EFA-89C6-49D4-AB97-5DE851B166FA}" dt="2022-05-21T10:20:10.235" v="825" actId="20577"/>
          <ac:spMkLst>
            <pc:docMk/>
            <pc:sldMk cId="1920454885" sldId="257"/>
            <ac:spMk id="3" creationId="{1061F77E-B9DB-EE2B-FAA5-CCC4B750042F}"/>
          </ac:spMkLst>
        </pc:spChg>
        <pc:spChg chg="del">
          <ac:chgData name="Anjuka R" userId="daa08fbf77e622f7" providerId="Windows Live" clId="Web-{5B568EFA-89C6-49D4-AB97-5DE851B166FA}" dt="2022-05-21T09:42:10.873" v="612"/>
          <ac:spMkLst>
            <pc:docMk/>
            <pc:sldMk cId="1920454885" sldId="257"/>
            <ac:spMk id="9" creationId="{923E8915-D2AA-4327-A45A-972C3CA9574B}"/>
          </ac:spMkLst>
        </pc:spChg>
        <pc:spChg chg="del">
          <ac:chgData name="Anjuka R" userId="daa08fbf77e622f7" providerId="Windows Live" clId="Web-{5B568EFA-89C6-49D4-AB97-5DE851B166FA}" dt="2022-05-21T09:42:10.873" v="612"/>
          <ac:spMkLst>
            <pc:docMk/>
            <pc:sldMk cId="1920454885" sldId="257"/>
            <ac:spMk id="11" creationId="{8302FC3C-9804-4950-B721-5FD704BA6065}"/>
          </ac:spMkLst>
        </pc:spChg>
        <pc:spChg chg="del">
          <ac:chgData name="Anjuka R" userId="daa08fbf77e622f7" providerId="Windows Live" clId="Web-{5B568EFA-89C6-49D4-AB97-5DE851B166FA}" dt="2022-05-21T09:42:10.873" v="612"/>
          <ac:spMkLst>
            <pc:docMk/>
            <pc:sldMk cId="1920454885" sldId="257"/>
            <ac:spMk id="17" creationId="{F3798573-F27B-47EB-8EA4-7EE34954C2D6}"/>
          </ac:spMkLst>
        </pc:spChg>
        <pc:spChg chg="add del">
          <ac:chgData name="Anjuka R" userId="daa08fbf77e622f7" providerId="Windows Live" clId="Web-{5B568EFA-89C6-49D4-AB97-5DE851B166FA}" dt="2022-05-21T09:42:59.561" v="625"/>
          <ac:spMkLst>
            <pc:docMk/>
            <pc:sldMk cId="1920454885" sldId="257"/>
            <ac:spMk id="22" creationId="{74CD14DB-BB81-479F-A1FC-1C75640E9F84}"/>
          </ac:spMkLst>
        </pc:spChg>
        <pc:spChg chg="add del">
          <ac:chgData name="Anjuka R" userId="daa08fbf77e622f7" providerId="Windows Live" clId="Web-{5B568EFA-89C6-49D4-AB97-5DE851B166FA}" dt="2022-05-21T09:42:59.561" v="625"/>
          <ac:spMkLst>
            <pc:docMk/>
            <pc:sldMk cId="1920454885" sldId="257"/>
            <ac:spMk id="24" creationId="{C943A91B-7CA7-4592-A975-73B1BF8C4C74}"/>
          </ac:spMkLst>
        </pc:spChg>
        <pc:spChg chg="add del">
          <ac:chgData name="Anjuka R" userId="daa08fbf77e622f7" providerId="Windows Live" clId="Web-{5B568EFA-89C6-49D4-AB97-5DE851B166FA}" dt="2022-05-21T09:42:59.561" v="625"/>
          <ac:spMkLst>
            <pc:docMk/>
            <pc:sldMk cId="1920454885" sldId="257"/>
            <ac:spMk id="26" creationId="{EC471314-E46A-414B-8D91-74880E84F187}"/>
          </ac:spMkLst>
        </pc:spChg>
        <pc:spChg chg="add del">
          <ac:chgData name="Anjuka R" userId="daa08fbf77e622f7" providerId="Windows Live" clId="Web-{5B568EFA-89C6-49D4-AB97-5DE851B166FA}" dt="2022-05-21T09:42:59.561" v="625"/>
          <ac:spMkLst>
            <pc:docMk/>
            <pc:sldMk cId="1920454885" sldId="257"/>
            <ac:spMk id="28" creationId="{6A681326-1C9D-44A3-A627-3871BDAE4127}"/>
          </ac:spMkLst>
        </pc:spChg>
        <pc:spChg chg="add del">
          <ac:chgData name="Anjuka R" userId="daa08fbf77e622f7" providerId="Windows Live" clId="Web-{5B568EFA-89C6-49D4-AB97-5DE851B166FA}" dt="2022-05-21T09:42:59.514" v="624"/>
          <ac:spMkLst>
            <pc:docMk/>
            <pc:sldMk cId="1920454885" sldId="257"/>
            <ac:spMk id="33" creationId="{74171A0C-99A8-498E-9F1F-86C734DB8FD8}"/>
          </ac:spMkLst>
        </pc:spChg>
        <pc:spChg chg="add del">
          <ac:chgData name="Anjuka R" userId="daa08fbf77e622f7" providerId="Windows Live" clId="Web-{5B568EFA-89C6-49D4-AB97-5DE851B166FA}" dt="2022-05-21T09:42:59.514" v="624"/>
          <ac:spMkLst>
            <pc:docMk/>
            <pc:sldMk cId="1920454885" sldId="257"/>
            <ac:spMk id="35" creationId="{270BDA80-627C-422A-AFFD-B7F1DC0F7734}"/>
          </ac:spMkLst>
        </pc:spChg>
        <pc:spChg chg="add">
          <ac:chgData name="Anjuka R" userId="daa08fbf77e622f7" providerId="Windows Live" clId="Web-{5B568EFA-89C6-49D4-AB97-5DE851B166FA}" dt="2022-05-21T09:42:59.561" v="625"/>
          <ac:spMkLst>
            <pc:docMk/>
            <pc:sldMk cId="1920454885" sldId="257"/>
            <ac:spMk id="38" creationId="{923E8915-D2AA-4327-A45A-972C3CA9574B}"/>
          </ac:spMkLst>
        </pc:spChg>
        <pc:spChg chg="add">
          <ac:chgData name="Anjuka R" userId="daa08fbf77e622f7" providerId="Windows Live" clId="Web-{5B568EFA-89C6-49D4-AB97-5DE851B166FA}" dt="2022-05-21T09:42:59.561" v="625"/>
          <ac:spMkLst>
            <pc:docMk/>
            <pc:sldMk cId="1920454885" sldId="257"/>
            <ac:spMk id="40" creationId="{8302FC3C-9804-4950-B721-5FD704BA6065}"/>
          </ac:spMkLst>
        </pc:spChg>
        <pc:spChg chg="add">
          <ac:chgData name="Anjuka R" userId="daa08fbf77e622f7" providerId="Windows Live" clId="Web-{5B568EFA-89C6-49D4-AB97-5DE851B166FA}" dt="2022-05-21T09:42:59.561" v="625"/>
          <ac:spMkLst>
            <pc:docMk/>
            <pc:sldMk cId="1920454885" sldId="257"/>
            <ac:spMk id="41" creationId="{F3798573-F27B-47EB-8EA4-7EE34954C2D6}"/>
          </ac:spMkLst>
        </pc:spChg>
        <pc:picChg chg="del">
          <ac:chgData name="Anjuka R" userId="daa08fbf77e622f7" providerId="Windows Live" clId="Web-{5B568EFA-89C6-49D4-AB97-5DE851B166FA}" dt="2022-05-21T09:42:10.873" v="612"/>
          <ac:picMkLst>
            <pc:docMk/>
            <pc:sldMk cId="1920454885" sldId="257"/>
            <ac:picMk id="15" creationId="{3BC6EBB2-9BDC-4075-BA6B-43A9FBF9C86C}"/>
          </ac:picMkLst>
        </pc:picChg>
        <pc:picChg chg="add">
          <ac:chgData name="Anjuka R" userId="daa08fbf77e622f7" providerId="Windows Live" clId="Web-{5B568EFA-89C6-49D4-AB97-5DE851B166FA}" dt="2022-05-21T09:42:59.561" v="625"/>
          <ac:picMkLst>
            <pc:docMk/>
            <pc:sldMk cId="1920454885" sldId="257"/>
            <ac:picMk id="39" creationId="{3BC6EBB2-9BDC-4075-BA6B-43A9FBF9C86C}"/>
          </ac:picMkLst>
        </pc:picChg>
        <pc:cxnChg chg="del">
          <ac:chgData name="Anjuka R" userId="daa08fbf77e622f7" providerId="Windows Live" clId="Web-{5B568EFA-89C6-49D4-AB97-5DE851B166FA}" dt="2022-05-21T09:42:10.873" v="612"/>
          <ac:cxnSpMkLst>
            <pc:docMk/>
            <pc:sldMk cId="1920454885" sldId="257"/>
            <ac:cxnSpMk id="13" creationId="{6B9695BD-ECF6-49CA-8877-8C493193C65D}"/>
          </ac:cxnSpMkLst>
        </pc:cxnChg>
        <pc:cxnChg chg="add">
          <ac:chgData name="Anjuka R" userId="daa08fbf77e622f7" providerId="Windows Live" clId="Web-{5B568EFA-89C6-49D4-AB97-5DE851B166FA}" dt="2022-05-21T09:42:59.561" v="625"/>
          <ac:cxnSpMkLst>
            <pc:docMk/>
            <pc:sldMk cId="1920454885" sldId="257"/>
            <ac:cxnSpMk id="37" creationId="{6B9695BD-ECF6-49CA-8877-8C493193C65D}"/>
          </ac:cxnSpMkLst>
        </pc:cxnChg>
      </pc:sldChg>
      <pc:sldChg chg="addSp delSp modSp addAnim delAnim">
        <pc:chgData name="Anjuka R" userId="daa08fbf77e622f7" providerId="Windows Live" clId="Web-{5B568EFA-89C6-49D4-AB97-5DE851B166FA}" dt="2022-05-21T10:21:56.629" v="845" actId="14100"/>
        <pc:sldMkLst>
          <pc:docMk/>
          <pc:sldMk cId="94102605" sldId="258"/>
        </pc:sldMkLst>
        <pc:spChg chg="mod">
          <ac:chgData name="Anjuka R" userId="daa08fbf77e622f7" providerId="Windows Live" clId="Web-{5B568EFA-89C6-49D4-AB97-5DE851B166FA}" dt="2022-05-21T10:21:41.488" v="842"/>
          <ac:spMkLst>
            <pc:docMk/>
            <pc:sldMk cId="94102605" sldId="258"/>
            <ac:spMk id="2" creationId="{1121E10E-2519-504D-AF21-09CEAF0D7B64}"/>
          </ac:spMkLst>
        </pc:spChg>
        <pc:spChg chg="add del">
          <ac:chgData name="Anjuka R" userId="daa08fbf77e622f7" providerId="Windows Live" clId="Web-{5B568EFA-89C6-49D4-AB97-5DE851B166FA}" dt="2022-05-21T10:21:41.488" v="842"/>
          <ac:spMkLst>
            <pc:docMk/>
            <pc:sldMk cId="94102605" sldId="258"/>
            <ac:spMk id="29" creationId="{8A610DC7-FE1B-47B9-8452-CFC389786C2D}"/>
          </ac:spMkLst>
        </pc:spChg>
        <pc:spChg chg="add del">
          <ac:chgData name="Anjuka R" userId="daa08fbf77e622f7" providerId="Windows Live" clId="Web-{5B568EFA-89C6-49D4-AB97-5DE851B166FA}" dt="2022-05-21T10:21:41.488" v="842"/>
          <ac:spMkLst>
            <pc:docMk/>
            <pc:sldMk cId="94102605" sldId="258"/>
            <ac:spMk id="32" creationId="{DC9A0934-0C2C-4565-9290-A345B19BD94C}"/>
          </ac:spMkLst>
        </pc:spChg>
        <pc:spChg chg="add del">
          <ac:chgData name="Anjuka R" userId="daa08fbf77e622f7" providerId="Windows Live" clId="Web-{5B568EFA-89C6-49D4-AB97-5DE851B166FA}" dt="2022-05-21T10:21:41.488" v="842"/>
          <ac:spMkLst>
            <pc:docMk/>
            <pc:sldMk cId="94102605" sldId="258"/>
            <ac:spMk id="33" creationId="{A8A41FDE-DCFF-432F-BE1C-B36B647F6BB3}"/>
          </ac:spMkLst>
        </pc:spChg>
        <pc:spChg chg="add del">
          <ac:chgData name="Anjuka R" userId="daa08fbf77e622f7" providerId="Windows Live" clId="Web-{5B568EFA-89C6-49D4-AB97-5DE851B166FA}" dt="2022-05-21T10:21:41.488" v="842"/>
          <ac:spMkLst>
            <pc:docMk/>
            <pc:sldMk cId="94102605" sldId="258"/>
            <ac:spMk id="42" creationId="{FE5ECD52-6A23-4FF4-8C32-7B5DE9973ADA}"/>
          </ac:spMkLst>
        </pc:spChg>
        <pc:spChg chg="add del">
          <ac:chgData name="Anjuka R" userId="daa08fbf77e622f7" providerId="Windows Live" clId="Web-{5B568EFA-89C6-49D4-AB97-5DE851B166FA}" dt="2022-05-21T10:21:41.488" v="842"/>
          <ac:spMkLst>
            <pc:docMk/>
            <pc:sldMk cId="94102605" sldId="258"/>
            <ac:spMk id="48" creationId="{45624C63-3CCA-4EA6-B822-6E710A82062B}"/>
          </ac:spMkLst>
        </pc:spChg>
        <pc:spChg chg="add del ord">
          <ac:chgData name="Anjuka R" userId="daa08fbf77e622f7" providerId="Windows Live" clId="Web-{5B568EFA-89C6-49D4-AB97-5DE851B166FA}" dt="2022-05-21T10:21:41.488" v="842"/>
          <ac:spMkLst>
            <pc:docMk/>
            <pc:sldMk cId="94102605" sldId="258"/>
            <ac:spMk id="50" creationId="{1224AB20-D4B1-4B7F-B0A4-F3D2A1534443}"/>
          </ac:spMkLst>
        </pc:spChg>
        <pc:picChg chg="mod">
          <ac:chgData name="Anjuka R" userId="daa08fbf77e622f7" providerId="Windows Live" clId="Web-{5B568EFA-89C6-49D4-AB97-5DE851B166FA}" dt="2022-05-21T10:21:56.629" v="845" actId="14100"/>
          <ac:picMkLst>
            <pc:docMk/>
            <pc:sldMk cId="94102605" sldId="258"/>
            <ac:picMk id="4" creationId="{19394806-1AE5-31FF-C84C-809421245B08}"/>
          </ac:picMkLst>
        </pc:picChg>
        <pc:picChg chg="add del">
          <ac:chgData name="Anjuka R" userId="daa08fbf77e622f7" providerId="Windows Live" clId="Web-{5B568EFA-89C6-49D4-AB97-5DE851B166FA}" dt="2022-05-21T10:21:41.488" v="842"/>
          <ac:picMkLst>
            <pc:docMk/>
            <pc:sldMk cId="94102605" sldId="258"/>
            <ac:picMk id="27" creationId="{C9134821-5D8B-4373-BA74-CFE9AB35A55A}"/>
          </ac:picMkLst>
        </pc:picChg>
        <pc:picChg chg="add del">
          <ac:chgData name="Anjuka R" userId="daa08fbf77e622f7" providerId="Windows Live" clId="Web-{5B568EFA-89C6-49D4-AB97-5DE851B166FA}" dt="2022-05-21T10:21:41.488" v="842"/>
          <ac:picMkLst>
            <pc:docMk/>
            <pc:sldMk cId="94102605" sldId="258"/>
            <ac:picMk id="28" creationId="{5965195F-79F5-4911-907D-13CB3F534351}"/>
          </ac:picMkLst>
        </pc:picChg>
        <pc:picChg chg="add del">
          <ac:chgData name="Anjuka R" userId="daa08fbf77e622f7" providerId="Windows Live" clId="Web-{5B568EFA-89C6-49D4-AB97-5DE851B166FA}" dt="2022-05-21T10:21:41.488" v="842"/>
          <ac:picMkLst>
            <pc:docMk/>
            <pc:sldMk cId="94102605" sldId="258"/>
            <ac:picMk id="30" creationId="{2742ADC1-2286-40B7-A3C6-D6C3362FA04B}"/>
          </ac:picMkLst>
        </pc:picChg>
        <pc:picChg chg="add del">
          <ac:chgData name="Anjuka R" userId="daa08fbf77e622f7" providerId="Windows Live" clId="Web-{5B568EFA-89C6-49D4-AB97-5DE851B166FA}" dt="2022-05-21T10:21:41.488" v="842"/>
          <ac:picMkLst>
            <pc:docMk/>
            <pc:sldMk cId="94102605" sldId="258"/>
            <ac:picMk id="31" creationId="{C878FBDC-78F2-4D49-8DB3-1A48CA9F7FC0}"/>
          </ac:picMkLst>
        </pc:picChg>
        <pc:picChg chg="add del">
          <ac:chgData name="Anjuka R" userId="daa08fbf77e622f7" providerId="Windows Live" clId="Web-{5B568EFA-89C6-49D4-AB97-5DE851B166FA}" dt="2022-05-21T10:21:41.488" v="842"/>
          <ac:picMkLst>
            <pc:docMk/>
            <pc:sldMk cId="94102605" sldId="258"/>
            <ac:picMk id="38" creationId="{26E32CE1-D113-412E-9933-113646E21F53}"/>
          </ac:picMkLst>
        </pc:picChg>
        <pc:picChg chg="add del">
          <ac:chgData name="Anjuka R" userId="daa08fbf77e622f7" providerId="Windows Live" clId="Web-{5B568EFA-89C6-49D4-AB97-5DE851B166FA}" dt="2022-05-21T10:21:41.488" v="842"/>
          <ac:picMkLst>
            <pc:docMk/>
            <pc:sldMk cId="94102605" sldId="258"/>
            <ac:picMk id="40" creationId="{117B7C8B-175B-4009-808B-9F66FD108AB3}"/>
          </ac:picMkLst>
        </pc:picChg>
        <pc:picChg chg="add del">
          <ac:chgData name="Anjuka R" userId="daa08fbf77e622f7" providerId="Windows Live" clId="Web-{5B568EFA-89C6-49D4-AB97-5DE851B166FA}" dt="2022-05-21T10:21:41.488" v="842"/>
          <ac:picMkLst>
            <pc:docMk/>
            <pc:sldMk cId="94102605" sldId="258"/>
            <ac:picMk id="44" creationId="{5C3F2B96-5F34-41C9-8E37-A9CD279A4270}"/>
          </ac:picMkLst>
        </pc:picChg>
        <pc:picChg chg="add del">
          <ac:chgData name="Anjuka R" userId="daa08fbf77e622f7" providerId="Windows Live" clId="Web-{5B568EFA-89C6-49D4-AB97-5DE851B166FA}" dt="2022-05-21T10:21:41.488" v="842"/>
          <ac:picMkLst>
            <pc:docMk/>
            <pc:sldMk cId="94102605" sldId="258"/>
            <ac:picMk id="46" creationId="{9A4E02BF-4F0E-44E2-A489-075900B7866C}"/>
          </ac:picMkLst>
        </pc:picChg>
      </pc:sldChg>
      <pc:sldChg chg="modSp">
        <pc:chgData name="Anjuka R" userId="daa08fbf77e622f7" providerId="Windows Live" clId="Web-{5B568EFA-89C6-49D4-AB97-5DE851B166FA}" dt="2022-05-21T09:11:10.891" v="27" actId="20577"/>
        <pc:sldMkLst>
          <pc:docMk/>
          <pc:sldMk cId="1025470652" sldId="259"/>
        </pc:sldMkLst>
        <pc:spChg chg="mod">
          <ac:chgData name="Anjuka R" userId="daa08fbf77e622f7" providerId="Windows Live" clId="Web-{5B568EFA-89C6-49D4-AB97-5DE851B166FA}" dt="2022-05-21T09:11:10.891" v="27" actId="20577"/>
          <ac:spMkLst>
            <pc:docMk/>
            <pc:sldMk cId="1025470652" sldId="259"/>
            <ac:spMk id="2" creationId="{79AE7A17-A9C2-F44A-8A3D-B7A061E201F2}"/>
          </ac:spMkLst>
        </pc:spChg>
      </pc:sldChg>
      <pc:sldChg chg="modSp">
        <pc:chgData name="Anjuka R" userId="daa08fbf77e622f7" providerId="Windows Live" clId="Web-{5B568EFA-89C6-49D4-AB97-5DE851B166FA}" dt="2022-05-21T09:11:17.938" v="29" actId="20577"/>
        <pc:sldMkLst>
          <pc:docMk/>
          <pc:sldMk cId="4278519876" sldId="260"/>
        </pc:sldMkLst>
        <pc:spChg chg="mod">
          <ac:chgData name="Anjuka R" userId="daa08fbf77e622f7" providerId="Windows Live" clId="Web-{5B568EFA-89C6-49D4-AB97-5DE851B166FA}" dt="2022-05-21T09:11:17.938" v="29" actId="20577"/>
          <ac:spMkLst>
            <pc:docMk/>
            <pc:sldMk cId="4278519876" sldId="260"/>
            <ac:spMk id="2" creationId="{E0F81B63-A644-3B49-9FD4-1A7029509E5B}"/>
          </ac:spMkLst>
        </pc:spChg>
      </pc:sldChg>
      <pc:sldChg chg="modSp">
        <pc:chgData name="Anjuka R" userId="daa08fbf77e622f7" providerId="Windows Live" clId="Web-{5B568EFA-89C6-49D4-AB97-5DE851B166FA}" dt="2022-05-21T12:11:24.599" v="888" actId="14100"/>
        <pc:sldMkLst>
          <pc:docMk/>
          <pc:sldMk cId="2602944828" sldId="262"/>
        </pc:sldMkLst>
        <pc:spChg chg="mod">
          <ac:chgData name="Anjuka R" userId="daa08fbf77e622f7" providerId="Windows Live" clId="Web-{5B568EFA-89C6-49D4-AB97-5DE851B166FA}" dt="2022-05-21T09:12:14.846" v="36" actId="20577"/>
          <ac:spMkLst>
            <pc:docMk/>
            <pc:sldMk cId="2602944828" sldId="262"/>
            <ac:spMk id="2" creationId="{E3988AA0-1C36-C247-A00D-7FFC2533E853}"/>
          </ac:spMkLst>
        </pc:spChg>
        <pc:spChg chg="mod">
          <ac:chgData name="Anjuka R" userId="daa08fbf77e622f7" providerId="Windows Live" clId="Web-{5B568EFA-89C6-49D4-AB97-5DE851B166FA}" dt="2022-05-21T12:11:24.599" v="888" actId="14100"/>
          <ac:spMkLst>
            <pc:docMk/>
            <pc:sldMk cId="2602944828" sldId="262"/>
            <ac:spMk id="4" creationId="{EEF6DC8C-25F4-1A16-0FC7-D5648C571661}"/>
          </ac:spMkLst>
        </pc:spChg>
      </pc:sldChg>
      <pc:sldChg chg="modSp">
        <pc:chgData name="Anjuka R" userId="daa08fbf77e622f7" providerId="Windows Live" clId="Web-{5B568EFA-89C6-49D4-AB97-5DE851B166FA}" dt="2022-05-21T09:23:07.565" v="51" actId="20577"/>
        <pc:sldMkLst>
          <pc:docMk/>
          <pc:sldMk cId="1825637684" sldId="264"/>
        </pc:sldMkLst>
        <pc:spChg chg="mod">
          <ac:chgData name="Anjuka R" userId="daa08fbf77e622f7" providerId="Windows Live" clId="Web-{5B568EFA-89C6-49D4-AB97-5DE851B166FA}" dt="2022-05-21T09:23:07.565" v="51" actId="20577"/>
          <ac:spMkLst>
            <pc:docMk/>
            <pc:sldMk cId="1825637684" sldId="264"/>
            <ac:spMk id="2" creationId="{AEE7E7FB-867C-1941-BC73-536F66996742}"/>
          </ac:spMkLst>
        </pc:spChg>
      </pc:sldChg>
      <pc:sldChg chg="modSp">
        <pc:chgData name="Anjuka R" userId="daa08fbf77e622f7" providerId="Windows Live" clId="Web-{5B568EFA-89C6-49D4-AB97-5DE851B166FA}" dt="2022-05-21T09:11:24.860" v="32" actId="20577"/>
        <pc:sldMkLst>
          <pc:docMk/>
          <pc:sldMk cId="1857312232" sldId="265"/>
        </pc:sldMkLst>
        <pc:spChg chg="mod">
          <ac:chgData name="Anjuka R" userId="daa08fbf77e622f7" providerId="Windows Live" clId="Web-{5B568EFA-89C6-49D4-AB97-5DE851B166FA}" dt="2022-05-21T09:11:24.860" v="32" actId="20577"/>
          <ac:spMkLst>
            <pc:docMk/>
            <pc:sldMk cId="1857312232" sldId="265"/>
            <ac:spMk id="8" creationId="{E740ABF8-9BCD-53D7-FAE6-5E4ECE49D560}"/>
          </ac:spMkLst>
        </pc:spChg>
      </pc:sldChg>
      <pc:sldChg chg="modSp del">
        <pc:chgData name="Anjuka R" userId="daa08fbf77e622f7" providerId="Windows Live" clId="Web-{5B568EFA-89C6-49D4-AB97-5DE851B166FA}" dt="2022-05-21T09:24:25.520" v="64"/>
        <pc:sldMkLst>
          <pc:docMk/>
          <pc:sldMk cId="1193965713" sldId="266"/>
        </pc:sldMkLst>
        <pc:spChg chg="mod">
          <ac:chgData name="Anjuka R" userId="daa08fbf77e622f7" providerId="Windows Live" clId="Web-{5B568EFA-89C6-49D4-AB97-5DE851B166FA}" dt="2022-05-21T09:11:48.517" v="35" actId="20577"/>
          <ac:spMkLst>
            <pc:docMk/>
            <pc:sldMk cId="1193965713" sldId="266"/>
            <ac:spMk id="6" creationId="{68DA705F-688A-EEB3-8241-1B8BE5680613}"/>
          </ac:spMkLst>
        </pc:spChg>
      </pc:sldChg>
      <pc:sldChg chg="modSp">
        <pc:chgData name="Anjuka R" userId="daa08fbf77e622f7" providerId="Windows Live" clId="Web-{5B568EFA-89C6-49D4-AB97-5DE851B166FA}" dt="2022-05-21T12:12:34.007" v="930" actId="14100"/>
        <pc:sldMkLst>
          <pc:docMk/>
          <pc:sldMk cId="1659714388" sldId="267"/>
        </pc:sldMkLst>
        <pc:spChg chg="mod">
          <ac:chgData name="Anjuka R" userId="daa08fbf77e622f7" providerId="Windows Live" clId="Web-{5B568EFA-89C6-49D4-AB97-5DE851B166FA}" dt="2022-05-21T09:22:52.533" v="49" actId="20577"/>
          <ac:spMkLst>
            <pc:docMk/>
            <pc:sldMk cId="1659714388" sldId="267"/>
            <ac:spMk id="6" creationId="{EB24BA81-2391-B356-4368-EC8715C06984}"/>
          </ac:spMkLst>
        </pc:spChg>
        <pc:spChg chg="mod">
          <ac:chgData name="Anjuka R" userId="daa08fbf77e622f7" providerId="Windows Live" clId="Web-{5B568EFA-89C6-49D4-AB97-5DE851B166FA}" dt="2022-05-21T12:12:34.007" v="930" actId="14100"/>
          <ac:spMkLst>
            <pc:docMk/>
            <pc:sldMk cId="1659714388" sldId="267"/>
            <ac:spMk id="10" creationId="{940916ED-7F87-1956-B8B4-16225DAAB230}"/>
          </ac:spMkLst>
        </pc:spChg>
      </pc:sldChg>
      <pc:sldChg chg="modSp">
        <pc:chgData name="Anjuka R" userId="daa08fbf77e622f7" providerId="Windows Live" clId="Web-{5B568EFA-89C6-49D4-AB97-5DE851B166FA}" dt="2022-05-21T12:11:44.944" v="907" actId="14100"/>
        <pc:sldMkLst>
          <pc:docMk/>
          <pc:sldMk cId="2592312322" sldId="268"/>
        </pc:sldMkLst>
        <pc:spChg chg="mod">
          <ac:chgData name="Anjuka R" userId="daa08fbf77e622f7" providerId="Windows Live" clId="Web-{5B568EFA-89C6-49D4-AB97-5DE851B166FA}" dt="2022-05-21T09:22:39.283" v="46" actId="20577"/>
          <ac:spMkLst>
            <pc:docMk/>
            <pc:sldMk cId="2592312322" sldId="268"/>
            <ac:spMk id="5" creationId="{3190812F-FD46-D21B-AC9B-8A8A2038E2F7}"/>
          </ac:spMkLst>
        </pc:spChg>
        <pc:spChg chg="mod">
          <ac:chgData name="Anjuka R" userId="daa08fbf77e622f7" providerId="Windows Live" clId="Web-{5B568EFA-89C6-49D4-AB97-5DE851B166FA}" dt="2022-05-21T12:11:44.944" v="907" actId="14100"/>
          <ac:spMkLst>
            <pc:docMk/>
            <pc:sldMk cId="2592312322" sldId="268"/>
            <ac:spMk id="9" creationId="{6EEDCE0B-944E-8D7F-976E-E695E35C1127}"/>
          </ac:spMkLst>
        </pc:spChg>
      </pc:sldChg>
      <pc:sldChg chg="modSp">
        <pc:chgData name="Anjuka R" userId="daa08fbf77e622f7" providerId="Windows Live" clId="Web-{5B568EFA-89C6-49D4-AB97-5DE851B166FA}" dt="2022-05-21T12:13:33.196" v="971" actId="20577"/>
        <pc:sldMkLst>
          <pc:docMk/>
          <pc:sldMk cId="50759032" sldId="269"/>
        </pc:sldMkLst>
        <pc:spChg chg="mod">
          <ac:chgData name="Anjuka R" userId="daa08fbf77e622f7" providerId="Windows Live" clId="Web-{5B568EFA-89C6-49D4-AB97-5DE851B166FA}" dt="2022-05-21T09:22:34.408" v="45" actId="20577"/>
          <ac:spMkLst>
            <pc:docMk/>
            <pc:sldMk cId="50759032" sldId="269"/>
            <ac:spMk id="6" creationId="{4C37018A-F917-6137-F435-99D079642B47}"/>
          </ac:spMkLst>
        </pc:spChg>
        <pc:spChg chg="mod">
          <ac:chgData name="Anjuka R" userId="daa08fbf77e622f7" providerId="Windows Live" clId="Web-{5B568EFA-89C6-49D4-AB97-5DE851B166FA}" dt="2022-05-21T12:13:33.196" v="971" actId="20577"/>
          <ac:spMkLst>
            <pc:docMk/>
            <pc:sldMk cId="50759032" sldId="269"/>
            <ac:spMk id="10" creationId="{AF664841-FAA1-FD89-4AA7-1332DCE740E4}"/>
          </ac:spMkLst>
        </pc:spChg>
      </pc:sldChg>
      <pc:sldChg chg="del">
        <pc:chgData name="Anjuka R" userId="daa08fbf77e622f7" providerId="Windows Live" clId="Web-{5B568EFA-89C6-49D4-AB97-5DE851B166FA}" dt="2022-05-21T09:26:20.148" v="65"/>
        <pc:sldMkLst>
          <pc:docMk/>
          <pc:sldMk cId="4112206037" sldId="270"/>
        </pc:sldMkLst>
      </pc:sldChg>
      <pc:sldChg chg="modSp">
        <pc:chgData name="Anjuka R" userId="daa08fbf77e622f7" providerId="Windows Live" clId="Web-{5B568EFA-89C6-49D4-AB97-5DE851B166FA}" dt="2022-05-21T09:10:32.500" v="17" actId="20577"/>
        <pc:sldMkLst>
          <pc:docMk/>
          <pc:sldMk cId="1305211898" sldId="272"/>
        </pc:sldMkLst>
        <pc:spChg chg="mod">
          <ac:chgData name="Anjuka R" userId="daa08fbf77e622f7" providerId="Windows Live" clId="Web-{5B568EFA-89C6-49D4-AB97-5DE851B166FA}" dt="2022-05-21T09:10:32.500" v="17" actId="20577"/>
          <ac:spMkLst>
            <pc:docMk/>
            <pc:sldMk cId="1305211898" sldId="272"/>
            <ac:spMk id="2" creationId="{530DBF55-B0B3-BF25-030C-C82CC1CBDD64}"/>
          </ac:spMkLst>
        </pc:spChg>
      </pc:sldChg>
      <pc:sldChg chg="modSp">
        <pc:chgData name="Anjuka R" userId="daa08fbf77e622f7" providerId="Windows Live" clId="Web-{5B568EFA-89C6-49D4-AB97-5DE851B166FA}" dt="2022-05-21T09:09:34.436" v="6" actId="20577"/>
        <pc:sldMkLst>
          <pc:docMk/>
          <pc:sldMk cId="2726943736" sldId="273"/>
        </pc:sldMkLst>
        <pc:spChg chg="mod">
          <ac:chgData name="Anjuka R" userId="daa08fbf77e622f7" providerId="Windows Live" clId="Web-{5B568EFA-89C6-49D4-AB97-5DE851B166FA}" dt="2022-05-21T09:09:34.436" v="6" actId="20577"/>
          <ac:spMkLst>
            <pc:docMk/>
            <pc:sldMk cId="2726943736" sldId="273"/>
            <ac:spMk id="2" creationId="{EE3BAAB5-60A9-2EED-BA06-9BF1D17B7CAD}"/>
          </ac:spMkLst>
        </pc:spChg>
      </pc:sldChg>
      <pc:sldChg chg="modSp">
        <pc:chgData name="Anjuka R" userId="daa08fbf77e622f7" providerId="Windows Live" clId="Web-{5B568EFA-89C6-49D4-AB97-5DE851B166FA}" dt="2022-05-21T09:10:54.079" v="22" actId="20577"/>
        <pc:sldMkLst>
          <pc:docMk/>
          <pc:sldMk cId="1332714277" sldId="274"/>
        </pc:sldMkLst>
        <pc:spChg chg="mod">
          <ac:chgData name="Anjuka R" userId="daa08fbf77e622f7" providerId="Windows Live" clId="Web-{5B568EFA-89C6-49D4-AB97-5DE851B166FA}" dt="2022-05-21T09:10:54.079" v="22" actId="20577"/>
          <ac:spMkLst>
            <pc:docMk/>
            <pc:sldMk cId="1332714277" sldId="274"/>
            <ac:spMk id="14" creationId="{6684422E-FF15-92F2-58D5-DC0B4139373F}"/>
          </ac:spMkLst>
        </pc:spChg>
      </pc:sldChg>
      <pc:sldChg chg="modSp">
        <pc:chgData name="Anjuka R" userId="daa08fbf77e622f7" providerId="Windows Live" clId="Web-{5B568EFA-89C6-49D4-AB97-5DE851B166FA}" dt="2022-05-21T09:10:16.171" v="14" actId="20577"/>
        <pc:sldMkLst>
          <pc:docMk/>
          <pc:sldMk cId="60022358" sldId="275"/>
        </pc:sldMkLst>
        <pc:spChg chg="mod">
          <ac:chgData name="Anjuka R" userId="daa08fbf77e622f7" providerId="Windows Live" clId="Web-{5B568EFA-89C6-49D4-AB97-5DE851B166FA}" dt="2022-05-21T09:10:16.171" v="14" actId="20577"/>
          <ac:spMkLst>
            <pc:docMk/>
            <pc:sldMk cId="60022358" sldId="275"/>
            <ac:spMk id="2" creationId="{55D8D2C2-8CC6-CD5C-37D3-1F96D8F04C6C}"/>
          </ac:spMkLst>
        </pc:spChg>
      </pc:sldChg>
      <pc:sldChg chg="modSp">
        <pc:chgData name="Anjuka R" userId="daa08fbf77e622f7" providerId="Windows Live" clId="Web-{5B568EFA-89C6-49D4-AB97-5DE851B166FA}" dt="2022-05-21T09:09:55.749" v="9" actId="20577"/>
        <pc:sldMkLst>
          <pc:docMk/>
          <pc:sldMk cId="3475719106" sldId="276"/>
        </pc:sldMkLst>
        <pc:spChg chg="mod">
          <ac:chgData name="Anjuka R" userId="daa08fbf77e622f7" providerId="Windows Live" clId="Web-{5B568EFA-89C6-49D4-AB97-5DE851B166FA}" dt="2022-05-21T09:09:55.749" v="9" actId="20577"/>
          <ac:spMkLst>
            <pc:docMk/>
            <pc:sldMk cId="3475719106" sldId="276"/>
            <ac:spMk id="2" creationId="{43C8850A-FF9B-BC4E-23A1-E39B6B7CE581}"/>
          </ac:spMkLst>
        </pc:spChg>
        <pc:spChg chg="mod">
          <ac:chgData name="Anjuka R" userId="daa08fbf77e622f7" providerId="Windows Live" clId="Web-{5B568EFA-89C6-49D4-AB97-5DE851B166FA}" dt="2022-05-21T09:09:51.468" v="8" actId="20577"/>
          <ac:spMkLst>
            <pc:docMk/>
            <pc:sldMk cId="3475719106" sldId="276"/>
            <ac:spMk id="3" creationId="{4F1F60B4-3D21-B374-E5C0-DE1B5A08B303}"/>
          </ac:spMkLst>
        </pc:spChg>
      </pc:sldChg>
      <pc:sldChg chg="modSp">
        <pc:chgData name="Anjuka R" userId="daa08fbf77e622f7" providerId="Windows Live" clId="Web-{5B568EFA-89C6-49D4-AB97-5DE851B166FA}" dt="2022-05-21T09:10:02.062" v="10" actId="20577"/>
        <pc:sldMkLst>
          <pc:docMk/>
          <pc:sldMk cId="1790509931" sldId="277"/>
        </pc:sldMkLst>
        <pc:spChg chg="mod">
          <ac:chgData name="Anjuka R" userId="daa08fbf77e622f7" providerId="Windows Live" clId="Web-{5B568EFA-89C6-49D4-AB97-5DE851B166FA}" dt="2022-05-21T09:10:02.062" v="10" actId="20577"/>
          <ac:spMkLst>
            <pc:docMk/>
            <pc:sldMk cId="1790509931" sldId="277"/>
            <ac:spMk id="2" creationId="{BB61DCBA-C512-339D-9A95-565CE5439564}"/>
          </ac:spMkLst>
        </pc:spChg>
      </pc:sldChg>
      <pc:sldChg chg="modSp">
        <pc:chgData name="Anjuka R" userId="daa08fbf77e622f7" providerId="Windows Live" clId="Web-{5B568EFA-89C6-49D4-AB97-5DE851B166FA}" dt="2022-05-21T09:09:43.405" v="7" actId="20577"/>
        <pc:sldMkLst>
          <pc:docMk/>
          <pc:sldMk cId="3846477807" sldId="278"/>
        </pc:sldMkLst>
        <pc:spChg chg="mod">
          <ac:chgData name="Anjuka R" userId="daa08fbf77e622f7" providerId="Windows Live" clId="Web-{5B568EFA-89C6-49D4-AB97-5DE851B166FA}" dt="2022-05-21T09:09:43.405" v="7" actId="20577"/>
          <ac:spMkLst>
            <pc:docMk/>
            <pc:sldMk cId="3846477807" sldId="278"/>
            <ac:spMk id="2" creationId="{3C206EE6-156C-2133-A383-7BBB954D9BE4}"/>
          </ac:spMkLst>
        </pc:spChg>
      </pc:sldChg>
      <pc:sldChg chg="modSp">
        <pc:chgData name="Anjuka R" userId="daa08fbf77e622f7" providerId="Windows Live" clId="Web-{5B568EFA-89C6-49D4-AB97-5DE851B166FA}" dt="2022-05-21T10:20:33.126" v="828" actId="1076"/>
        <pc:sldMkLst>
          <pc:docMk/>
          <pc:sldMk cId="1598054528" sldId="279"/>
        </pc:sldMkLst>
        <pc:spChg chg="mod">
          <ac:chgData name="Anjuka R" userId="daa08fbf77e622f7" providerId="Windows Live" clId="Web-{5B568EFA-89C6-49D4-AB97-5DE851B166FA}" dt="2022-05-21T10:20:33.126" v="828" actId="1076"/>
          <ac:spMkLst>
            <pc:docMk/>
            <pc:sldMk cId="1598054528" sldId="279"/>
            <ac:spMk id="2" creationId="{71C2211D-8D27-777B-A27C-C9B29E1D0C50}"/>
          </ac:spMkLst>
        </pc:spChg>
      </pc:sldChg>
      <pc:sldChg chg="modSp">
        <pc:chgData name="Anjuka R" userId="daa08fbf77e622f7" providerId="Windows Live" clId="Web-{5B568EFA-89C6-49D4-AB97-5DE851B166FA}" dt="2022-05-21T09:24:04.973" v="63" actId="20577"/>
        <pc:sldMkLst>
          <pc:docMk/>
          <pc:sldMk cId="1173610590" sldId="280"/>
        </pc:sldMkLst>
        <pc:spChg chg="mod">
          <ac:chgData name="Anjuka R" userId="daa08fbf77e622f7" providerId="Windows Live" clId="Web-{5B568EFA-89C6-49D4-AB97-5DE851B166FA}" dt="2022-05-21T09:24:04.973" v="63" actId="20577"/>
          <ac:spMkLst>
            <pc:docMk/>
            <pc:sldMk cId="1173610590" sldId="280"/>
            <ac:spMk id="2" creationId="{D1C434C5-8EB0-240F-D711-1B478DB74E7C}"/>
          </ac:spMkLst>
        </pc:spChg>
      </pc:sldChg>
      <pc:sldChg chg="modSp">
        <pc:chgData name="Anjuka R" userId="daa08fbf77e622f7" providerId="Windows Live" clId="Web-{5B568EFA-89C6-49D4-AB97-5DE851B166FA}" dt="2022-05-21T09:29:19.339" v="70" actId="1076"/>
        <pc:sldMkLst>
          <pc:docMk/>
          <pc:sldMk cId="1072990226" sldId="282"/>
        </pc:sldMkLst>
        <pc:spChg chg="mod">
          <ac:chgData name="Anjuka R" userId="daa08fbf77e622f7" providerId="Windows Live" clId="Web-{5B568EFA-89C6-49D4-AB97-5DE851B166FA}" dt="2022-05-21T09:10:25.843" v="16" actId="20577"/>
          <ac:spMkLst>
            <pc:docMk/>
            <pc:sldMk cId="1072990226" sldId="282"/>
            <ac:spMk id="5" creationId="{CE0979C9-5BFD-8869-1E21-8FB8B1A5DCF5}"/>
          </ac:spMkLst>
        </pc:spChg>
        <pc:graphicFrameChg chg="mod modGraphic">
          <ac:chgData name="Anjuka R" userId="daa08fbf77e622f7" providerId="Windows Live" clId="Web-{5B568EFA-89C6-49D4-AB97-5DE851B166FA}" dt="2022-05-21T09:29:19.339" v="70" actId="1076"/>
          <ac:graphicFrameMkLst>
            <pc:docMk/>
            <pc:sldMk cId="1072990226" sldId="282"/>
            <ac:graphicFrameMk id="7" creationId="{728AE67C-0878-1676-F1E3-12D227418C83}"/>
          </ac:graphicFrameMkLst>
        </pc:graphicFrameChg>
      </pc:sldChg>
      <pc:sldChg chg="modSp">
        <pc:chgData name="Anjuka R" userId="daa08fbf77e622f7" providerId="Windows Live" clId="Web-{5B568EFA-89C6-49D4-AB97-5DE851B166FA}" dt="2022-05-21T09:23:37.425" v="53" actId="20577"/>
        <pc:sldMkLst>
          <pc:docMk/>
          <pc:sldMk cId="3767670150" sldId="283"/>
        </pc:sldMkLst>
        <pc:spChg chg="mod">
          <ac:chgData name="Anjuka R" userId="daa08fbf77e622f7" providerId="Windows Live" clId="Web-{5B568EFA-89C6-49D4-AB97-5DE851B166FA}" dt="2022-05-21T09:23:37.425" v="53" actId="20577"/>
          <ac:spMkLst>
            <pc:docMk/>
            <pc:sldMk cId="3767670150" sldId="283"/>
            <ac:spMk id="2" creationId="{7550576F-D310-5D9E-A3CF-21A399B5F219}"/>
          </ac:spMkLst>
        </pc:spChg>
      </pc:sldChg>
      <pc:sldChg chg="modSp">
        <pc:chgData name="Anjuka R" userId="daa08fbf77e622f7" providerId="Windows Live" clId="Web-{5B568EFA-89C6-49D4-AB97-5DE851B166FA}" dt="2022-05-21T09:23:43.831" v="55" actId="20577"/>
        <pc:sldMkLst>
          <pc:docMk/>
          <pc:sldMk cId="1878743224" sldId="285"/>
        </pc:sldMkLst>
        <pc:spChg chg="mod">
          <ac:chgData name="Anjuka R" userId="daa08fbf77e622f7" providerId="Windows Live" clId="Web-{5B568EFA-89C6-49D4-AB97-5DE851B166FA}" dt="2022-05-21T09:23:43.831" v="55" actId="20577"/>
          <ac:spMkLst>
            <pc:docMk/>
            <pc:sldMk cId="1878743224" sldId="285"/>
            <ac:spMk id="2" creationId="{7550576F-D310-5D9E-A3CF-21A399B5F219}"/>
          </ac:spMkLst>
        </pc:spChg>
      </pc:sldChg>
      <pc:sldChg chg="modSp">
        <pc:chgData name="Anjuka R" userId="daa08fbf77e622f7" providerId="Windows Live" clId="Web-{5B568EFA-89C6-49D4-AB97-5DE851B166FA}" dt="2022-05-21T09:23:50.894" v="57" actId="20577"/>
        <pc:sldMkLst>
          <pc:docMk/>
          <pc:sldMk cId="1315924589" sldId="286"/>
        </pc:sldMkLst>
        <pc:spChg chg="mod">
          <ac:chgData name="Anjuka R" userId="daa08fbf77e622f7" providerId="Windows Live" clId="Web-{5B568EFA-89C6-49D4-AB97-5DE851B166FA}" dt="2022-05-21T09:23:50.894" v="57" actId="20577"/>
          <ac:spMkLst>
            <pc:docMk/>
            <pc:sldMk cId="1315924589" sldId="286"/>
            <ac:spMk id="2" creationId="{7550576F-D310-5D9E-A3CF-21A399B5F219}"/>
          </ac:spMkLst>
        </pc:spChg>
      </pc:sldChg>
      <pc:sldChg chg="modSp new ord">
        <pc:chgData name="Anjuka R" userId="daa08fbf77e622f7" providerId="Windows Live" clId="Web-{5B568EFA-89C6-49D4-AB97-5DE851B166FA}" dt="2022-05-21T12:03:41.178" v="873" actId="20577"/>
        <pc:sldMkLst>
          <pc:docMk/>
          <pc:sldMk cId="905450865" sldId="287"/>
        </pc:sldMkLst>
        <pc:spChg chg="mod">
          <ac:chgData name="Anjuka R" userId="daa08fbf77e622f7" providerId="Windows Live" clId="Web-{5B568EFA-89C6-49D4-AB97-5DE851B166FA}" dt="2022-05-21T10:20:24.236" v="827" actId="1076"/>
          <ac:spMkLst>
            <pc:docMk/>
            <pc:sldMk cId="905450865" sldId="287"/>
            <ac:spMk id="2" creationId="{4E7E84FD-62CB-4189-16B0-41AA8122671A}"/>
          </ac:spMkLst>
        </pc:spChg>
        <pc:spChg chg="mod">
          <ac:chgData name="Anjuka R" userId="daa08fbf77e622f7" providerId="Windows Live" clId="Web-{5B568EFA-89C6-49D4-AB97-5DE851B166FA}" dt="2022-05-21T12:03:41.178" v="873" actId="20577"/>
          <ac:spMkLst>
            <pc:docMk/>
            <pc:sldMk cId="905450865" sldId="287"/>
            <ac:spMk id="3" creationId="{D2D4F3CD-A1BC-DC0B-6446-264902F17BD0}"/>
          </ac:spMkLst>
        </pc:spChg>
      </pc:sldChg>
      <pc:sldChg chg="addSp modSp new mod setBg">
        <pc:chgData name="Anjuka R" userId="daa08fbf77e622f7" providerId="Windows Live" clId="Web-{5B568EFA-89C6-49D4-AB97-5DE851B166FA}" dt="2022-05-21T10:20:14.548" v="826" actId="20577"/>
        <pc:sldMkLst>
          <pc:docMk/>
          <pc:sldMk cId="2684848424" sldId="288"/>
        </pc:sldMkLst>
        <pc:spChg chg="mod">
          <ac:chgData name="Anjuka R" userId="daa08fbf77e622f7" providerId="Windows Live" clId="Web-{5B568EFA-89C6-49D4-AB97-5DE851B166FA}" dt="2022-05-21T09:46:09.988" v="665" actId="20577"/>
          <ac:spMkLst>
            <pc:docMk/>
            <pc:sldMk cId="2684848424" sldId="288"/>
            <ac:spMk id="2" creationId="{DDED22EB-98B7-29CA-D9F7-180D092E99C0}"/>
          </ac:spMkLst>
        </pc:spChg>
        <pc:spChg chg="mod">
          <ac:chgData name="Anjuka R" userId="daa08fbf77e622f7" providerId="Windows Live" clId="Web-{5B568EFA-89C6-49D4-AB97-5DE851B166FA}" dt="2022-05-21T10:20:14.548" v="826" actId="20577"/>
          <ac:spMkLst>
            <pc:docMk/>
            <pc:sldMk cId="2684848424" sldId="288"/>
            <ac:spMk id="3" creationId="{6C21ED54-BCD3-523E-5696-A0F20F5E7973}"/>
          </ac:spMkLst>
        </pc:spChg>
        <pc:spChg chg="add">
          <ac:chgData name="Anjuka R" userId="daa08fbf77e622f7" providerId="Windows Live" clId="Web-{5B568EFA-89C6-49D4-AB97-5DE851B166FA}" dt="2022-05-21T09:45:57.112" v="657"/>
          <ac:spMkLst>
            <pc:docMk/>
            <pc:sldMk cId="2684848424" sldId="288"/>
            <ac:spMk id="8" creationId="{923E8915-D2AA-4327-A45A-972C3CA9574B}"/>
          </ac:spMkLst>
        </pc:spChg>
        <pc:spChg chg="add">
          <ac:chgData name="Anjuka R" userId="daa08fbf77e622f7" providerId="Windows Live" clId="Web-{5B568EFA-89C6-49D4-AB97-5DE851B166FA}" dt="2022-05-21T09:45:57.112" v="657"/>
          <ac:spMkLst>
            <pc:docMk/>
            <pc:sldMk cId="2684848424" sldId="288"/>
            <ac:spMk id="10" creationId="{8302FC3C-9804-4950-B721-5FD704BA6065}"/>
          </ac:spMkLst>
        </pc:spChg>
        <pc:spChg chg="add">
          <ac:chgData name="Anjuka R" userId="daa08fbf77e622f7" providerId="Windows Live" clId="Web-{5B568EFA-89C6-49D4-AB97-5DE851B166FA}" dt="2022-05-21T09:45:57.112" v="657"/>
          <ac:spMkLst>
            <pc:docMk/>
            <pc:sldMk cId="2684848424" sldId="288"/>
            <ac:spMk id="16" creationId="{F3798573-F27B-47EB-8EA4-7EE34954C2D6}"/>
          </ac:spMkLst>
        </pc:spChg>
        <pc:picChg chg="add">
          <ac:chgData name="Anjuka R" userId="daa08fbf77e622f7" providerId="Windows Live" clId="Web-{5B568EFA-89C6-49D4-AB97-5DE851B166FA}" dt="2022-05-21T09:45:57.112" v="657"/>
          <ac:picMkLst>
            <pc:docMk/>
            <pc:sldMk cId="2684848424" sldId="288"/>
            <ac:picMk id="14" creationId="{3BC6EBB2-9BDC-4075-BA6B-43A9FBF9C86C}"/>
          </ac:picMkLst>
        </pc:picChg>
        <pc:cxnChg chg="add">
          <ac:chgData name="Anjuka R" userId="daa08fbf77e622f7" providerId="Windows Live" clId="Web-{5B568EFA-89C6-49D4-AB97-5DE851B166FA}" dt="2022-05-21T09:45:57.112" v="657"/>
          <ac:cxnSpMkLst>
            <pc:docMk/>
            <pc:sldMk cId="2684848424" sldId="288"/>
            <ac:cxnSpMk id="12" creationId="{6B9695BD-ECF6-49CA-8877-8C493193C65D}"/>
          </ac:cxnSpMkLst>
        </pc:cxnChg>
      </pc:sldChg>
    </pc:docChg>
  </pc:docChgLst>
  <pc:docChgLst>
    <pc:chgData name="Anjuka R" userId="daa08fbf77e622f7" providerId="LiveId" clId="{A6292D28-A99E-864D-BC4D-EBF485137800}"/>
    <pc:docChg chg="modSld">
      <pc:chgData name="Anjuka R" userId="daa08fbf77e622f7" providerId="LiveId" clId="{A6292D28-A99E-864D-BC4D-EBF485137800}" dt="2022-04-06T16:37:43.523" v="0" actId="20577"/>
      <pc:docMkLst>
        <pc:docMk/>
      </pc:docMkLst>
      <pc:sldChg chg="modSp">
        <pc:chgData name="Anjuka R" userId="daa08fbf77e622f7" providerId="LiveId" clId="{A6292D28-A99E-864D-BC4D-EBF485137800}" dt="2022-04-06T16:37:43.523" v="0" actId="20577"/>
        <pc:sldMkLst>
          <pc:docMk/>
          <pc:sldMk cId="2047490425" sldId="256"/>
        </pc:sldMkLst>
        <pc:spChg chg="mod">
          <ac:chgData name="Anjuka R" userId="daa08fbf77e622f7" providerId="LiveId" clId="{A6292D28-A99E-864D-BC4D-EBF485137800}" dt="2022-04-06T16:37:43.523" v="0" actId="20577"/>
          <ac:spMkLst>
            <pc:docMk/>
            <pc:sldMk cId="2047490425" sldId="256"/>
            <ac:spMk id="5" creationId="{A76FED1A-1D98-49E8-9DFF-1C69D53C4E9A}"/>
          </ac:spMkLst>
        </pc:spChg>
      </pc:sldChg>
    </pc:docChg>
  </pc:docChgLst>
  <pc:docChgLst>
    <pc:chgData name="Anjuka R" userId="daa08fbf77e622f7" providerId="Windows Live" clId="Web-{B7C69E37-2F32-4455-B150-24F61089C671}"/>
    <pc:docChg chg="delSld sldOrd">
      <pc:chgData name="Anjuka R" userId="daa08fbf77e622f7" providerId="Windows Live" clId="Web-{B7C69E37-2F32-4455-B150-24F61089C671}" dt="2022-05-18T14:32:00.339" v="6"/>
      <pc:docMkLst>
        <pc:docMk/>
      </pc:docMkLst>
      <pc:sldChg chg="del">
        <pc:chgData name="Anjuka R" userId="daa08fbf77e622f7" providerId="Windows Live" clId="Web-{B7C69E37-2F32-4455-B150-24F61089C671}" dt="2022-05-18T14:32:00.339" v="6"/>
        <pc:sldMkLst>
          <pc:docMk/>
          <pc:sldMk cId="1472431198" sldId="263"/>
        </pc:sldMkLst>
      </pc:sldChg>
      <pc:sldChg chg="ord">
        <pc:chgData name="Anjuka R" userId="daa08fbf77e622f7" providerId="Windows Live" clId="Web-{B7C69E37-2F32-4455-B150-24F61089C671}" dt="2022-05-18T14:27:37.565" v="5"/>
        <pc:sldMkLst>
          <pc:docMk/>
          <pc:sldMk cId="2774478918" sldId="281"/>
        </pc:sldMkLst>
      </pc:sldChg>
      <pc:sldChg chg="ord">
        <pc:chgData name="Anjuka R" userId="daa08fbf77e622f7" providerId="Windows Live" clId="Web-{B7C69E37-2F32-4455-B150-24F61089C671}" dt="2022-05-18T14:27:35.721" v="4"/>
        <pc:sldMkLst>
          <pc:docMk/>
          <pc:sldMk cId="1072990226" sldId="282"/>
        </pc:sldMkLst>
      </pc:sldChg>
    </pc:docChg>
  </pc:docChgLst>
  <pc:docChgLst>
    <pc:chgData clId="Web-{4670462A-35BF-4EF1-BC99-7B85346915E2}"/>
    <pc:docChg chg="modSld">
      <pc:chgData name="" userId="" providerId="" clId="Web-{4670462A-35BF-4EF1-BC99-7B85346915E2}" dt="2022-05-20T00:48:21.517" v="0" actId="20577"/>
      <pc:docMkLst>
        <pc:docMk/>
      </pc:docMkLst>
      <pc:sldChg chg="modSp">
        <pc:chgData name="" userId="" providerId="" clId="Web-{4670462A-35BF-4EF1-BC99-7B85346915E2}" dt="2022-05-20T00:48:21.517" v="0" actId="20577"/>
        <pc:sldMkLst>
          <pc:docMk/>
          <pc:sldMk cId="2047490425" sldId="256"/>
        </pc:sldMkLst>
        <pc:spChg chg="mod">
          <ac:chgData name="" userId="" providerId="" clId="Web-{4670462A-35BF-4EF1-BC99-7B85346915E2}" dt="2022-05-20T00:48:21.517" v="0" actId="20577"/>
          <ac:spMkLst>
            <pc:docMk/>
            <pc:sldMk cId="2047490425" sldId="256"/>
            <ac:spMk id="9" creationId="{C43843B5-4948-FEE0-04A5-0E1025F66988}"/>
          </ac:spMkLst>
        </pc:spChg>
      </pc:sldChg>
    </pc:docChg>
  </pc:docChgLst>
  <pc:docChgLst>
    <pc:chgData name="Anjuka R" userId="daa08fbf77e622f7" providerId="Windows Live" clId="Web-{5D106F77-1FF3-4FF5-95B6-F5B61B0471C0}"/>
    <pc:docChg chg="mod addSld modSld modMainMaster">
      <pc:chgData name="Anjuka R" userId="daa08fbf77e622f7" providerId="Windows Live" clId="Web-{5D106F77-1FF3-4FF5-95B6-F5B61B0471C0}" dt="2022-05-23T07:41:41.224" v="33" actId="14100"/>
      <pc:docMkLst>
        <pc:docMk/>
      </pc:docMkLst>
      <pc:sldChg chg="addSp delSp modSp">
        <pc:chgData name="Anjuka R" userId="daa08fbf77e622f7" providerId="Windows Live" clId="Web-{5D106F77-1FF3-4FF5-95B6-F5B61B0471C0}" dt="2022-05-23T07:37:08.373" v="6"/>
        <pc:sldMkLst>
          <pc:docMk/>
          <pc:sldMk cId="2047490425" sldId="256"/>
        </pc:sldMkLst>
        <pc:spChg chg="add del mod">
          <ac:chgData name="Anjuka R" userId="daa08fbf77e622f7" providerId="Windows Live" clId="Web-{5D106F77-1FF3-4FF5-95B6-F5B61B0471C0}" dt="2022-05-23T07:36:44.107" v="4"/>
          <ac:spMkLst>
            <pc:docMk/>
            <pc:sldMk cId="2047490425" sldId="256"/>
            <ac:spMk id="2" creationId="{0AFE89E2-72E3-B19C-8773-DD0F67BD999E}"/>
          </ac:spMkLst>
        </pc:spChg>
        <pc:spChg chg="add del mod">
          <ac:chgData name="Anjuka R" userId="daa08fbf77e622f7" providerId="Windows Live" clId="Web-{5D106F77-1FF3-4FF5-95B6-F5B61B0471C0}" dt="2022-05-23T07:37:00.811" v="5"/>
          <ac:spMkLst>
            <pc:docMk/>
            <pc:sldMk cId="2047490425" sldId="256"/>
            <ac:spMk id="3" creationId="{56F73FE5-8CC8-FA40-C18A-8CD7535F8A1F}"/>
          </ac:spMkLst>
        </pc:spChg>
        <pc:spChg chg="add mod">
          <ac:chgData name="Anjuka R" userId="daa08fbf77e622f7" providerId="Windows Live" clId="Web-{5D106F77-1FF3-4FF5-95B6-F5B61B0471C0}" dt="2022-05-23T07:37:08.373" v="6"/>
          <ac:spMkLst>
            <pc:docMk/>
            <pc:sldMk cId="2047490425" sldId="256"/>
            <ac:spMk id="11" creationId="{A19DFD06-0907-6CF5-830C-708EE066803A}"/>
          </ac:spMkLst>
        </pc:spChg>
      </pc:sldChg>
      <pc:sldChg chg="addSp modSp">
        <pc:chgData name="Anjuka R" userId="daa08fbf77e622f7" providerId="Windows Live" clId="Web-{5D106F77-1FF3-4FF5-95B6-F5B61B0471C0}" dt="2022-05-23T07:38:29.375" v="19" actId="20577"/>
        <pc:sldMkLst>
          <pc:docMk/>
          <pc:sldMk cId="1920454885" sldId="257"/>
        </pc:sldMkLst>
        <pc:spChg chg="add mod">
          <ac:chgData name="Anjuka R" userId="daa08fbf77e622f7" providerId="Windows Live" clId="Web-{5D106F77-1FF3-4FF5-95B6-F5B61B0471C0}" dt="2022-05-23T07:38:29.375" v="19" actId="20577"/>
          <ac:spMkLst>
            <pc:docMk/>
            <pc:sldMk cId="1920454885" sldId="257"/>
            <ac:spMk id="5" creationId="{4016FECD-0A9F-4D49-2EF5-768E2843EA0B}"/>
          </ac:spMkLst>
        </pc:spChg>
      </pc:sldChg>
      <pc:sldChg chg="addSp modSp">
        <pc:chgData name="Anjuka R" userId="daa08fbf77e622f7" providerId="Windows Live" clId="Web-{5D106F77-1FF3-4FF5-95B6-F5B61B0471C0}" dt="2022-05-23T07:37:18.405" v="7"/>
        <pc:sldMkLst>
          <pc:docMk/>
          <pc:sldMk cId="94102605" sldId="258"/>
        </pc:sldMkLst>
        <pc:spChg chg="add mod">
          <ac:chgData name="Anjuka R" userId="daa08fbf77e622f7" providerId="Windows Live" clId="Web-{5D106F77-1FF3-4FF5-95B6-F5B61B0471C0}" dt="2022-05-23T07:37:18.405" v="7"/>
          <ac:spMkLst>
            <pc:docMk/>
            <pc:sldMk cId="94102605" sldId="258"/>
            <ac:spMk id="3" creationId="{45C4235A-EB8A-1C94-899C-0658736C73FE}"/>
          </ac:spMkLst>
        </pc:spChg>
      </pc:sldChg>
      <pc:sldChg chg="addSp modSp">
        <pc:chgData name="Anjuka R" userId="daa08fbf77e622f7" providerId="Windows Live" clId="Web-{5D106F77-1FF3-4FF5-95B6-F5B61B0471C0}" dt="2022-05-23T07:37:18.405" v="7"/>
        <pc:sldMkLst>
          <pc:docMk/>
          <pc:sldMk cId="1025470652" sldId="259"/>
        </pc:sldMkLst>
        <pc:spChg chg="add mod">
          <ac:chgData name="Anjuka R" userId="daa08fbf77e622f7" providerId="Windows Live" clId="Web-{5D106F77-1FF3-4FF5-95B6-F5B61B0471C0}" dt="2022-05-23T07:37:18.405" v="7"/>
          <ac:spMkLst>
            <pc:docMk/>
            <pc:sldMk cId="1025470652" sldId="259"/>
            <ac:spMk id="3" creationId="{5F5D929C-1563-6A08-99F9-D5281F9ABB41}"/>
          </ac:spMkLst>
        </pc:spChg>
      </pc:sldChg>
      <pc:sldChg chg="addSp modSp">
        <pc:chgData name="Anjuka R" userId="daa08fbf77e622f7" providerId="Windows Live" clId="Web-{5D106F77-1FF3-4FF5-95B6-F5B61B0471C0}" dt="2022-05-23T07:37:18.405" v="7"/>
        <pc:sldMkLst>
          <pc:docMk/>
          <pc:sldMk cId="4278519876" sldId="260"/>
        </pc:sldMkLst>
        <pc:spChg chg="add mod">
          <ac:chgData name="Anjuka R" userId="daa08fbf77e622f7" providerId="Windows Live" clId="Web-{5D106F77-1FF3-4FF5-95B6-F5B61B0471C0}" dt="2022-05-23T07:37:18.405" v="7"/>
          <ac:spMkLst>
            <pc:docMk/>
            <pc:sldMk cId="4278519876" sldId="260"/>
            <ac:spMk id="3" creationId="{225CBAAC-68CA-F9EA-47C2-B492E74544DD}"/>
          </ac:spMkLst>
        </pc:spChg>
      </pc:sldChg>
      <pc:sldChg chg="addSp modSp">
        <pc:chgData name="Anjuka R" userId="daa08fbf77e622f7" providerId="Windows Live" clId="Web-{5D106F77-1FF3-4FF5-95B6-F5B61B0471C0}" dt="2022-05-23T07:37:18.405" v="7"/>
        <pc:sldMkLst>
          <pc:docMk/>
          <pc:sldMk cId="2602944828" sldId="262"/>
        </pc:sldMkLst>
        <pc:spChg chg="add mod">
          <ac:chgData name="Anjuka R" userId="daa08fbf77e622f7" providerId="Windows Live" clId="Web-{5D106F77-1FF3-4FF5-95B6-F5B61B0471C0}" dt="2022-05-23T07:37:18.405" v="7"/>
          <ac:spMkLst>
            <pc:docMk/>
            <pc:sldMk cId="2602944828" sldId="262"/>
            <ac:spMk id="5" creationId="{4E15EF3C-99E5-02EE-F7ED-FED9D1933099}"/>
          </ac:spMkLst>
        </pc:spChg>
      </pc:sldChg>
      <pc:sldChg chg="addSp modSp">
        <pc:chgData name="Anjuka R" userId="daa08fbf77e622f7" providerId="Windows Live" clId="Web-{5D106F77-1FF3-4FF5-95B6-F5B61B0471C0}" dt="2022-05-23T07:37:18.405" v="7"/>
        <pc:sldMkLst>
          <pc:docMk/>
          <pc:sldMk cId="1825637684" sldId="264"/>
        </pc:sldMkLst>
        <pc:spChg chg="add mod">
          <ac:chgData name="Anjuka R" userId="daa08fbf77e622f7" providerId="Windows Live" clId="Web-{5D106F77-1FF3-4FF5-95B6-F5B61B0471C0}" dt="2022-05-23T07:37:18.405" v="7"/>
          <ac:spMkLst>
            <pc:docMk/>
            <pc:sldMk cId="1825637684" sldId="264"/>
            <ac:spMk id="3" creationId="{AA1E2669-AF4E-7157-5780-B04C074D16EA}"/>
          </ac:spMkLst>
        </pc:spChg>
      </pc:sldChg>
      <pc:sldChg chg="addSp modSp">
        <pc:chgData name="Anjuka R" userId="daa08fbf77e622f7" providerId="Windows Live" clId="Web-{5D106F77-1FF3-4FF5-95B6-F5B61B0471C0}" dt="2022-05-23T07:37:18.405" v="7"/>
        <pc:sldMkLst>
          <pc:docMk/>
          <pc:sldMk cId="1857312232" sldId="265"/>
        </pc:sldMkLst>
        <pc:spChg chg="add mod">
          <ac:chgData name="Anjuka R" userId="daa08fbf77e622f7" providerId="Windows Live" clId="Web-{5D106F77-1FF3-4FF5-95B6-F5B61B0471C0}" dt="2022-05-23T07:37:18.405" v="7"/>
          <ac:spMkLst>
            <pc:docMk/>
            <pc:sldMk cId="1857312232" sldId="265"/>
            <ac:spMk id="2" creationId="{DF6BC779-A0F8-2DF2-0CCF-59D8A979E44D}"/>
          </ac:spMkLst>
        </pc:spChg>
      </pc:sldChg>
      <pc:sldChg chg="addSp modSp">
        <pc:chgData name="Anjuka R" userId="daa08fbf77e622f7" providerId="Windows Live" clId="Web-{5D106F77-1FF3-4FF5-95B6-F5B61B0471C0}" dt="2022-05-23T07:37:18.405" v="7"/>
        <pc:sldMkLst>
          <pc:docMk/>
          <pc:sldMk cId="1659714388" sldId="267"/>
        </pc:sldMkLst>
        <pc:spChg chg="add mod">
          <ac:chgData name="Anjuka R" userId="daa08fbf77e622f7" providerId="Windows Live" clId="Web-{5D106F77-1FF3-4FF5-95B6-F5B61B0471C0}" dt="2022-05-23T07:37:18.405" v="7"/>
          <ac:spMkLst>
            <pc:docMk/>
            <pc:sldMk cId="1659714388" sldId="267"/>
            <ac:spMk id="2" creationId="{A17E748A-F29A-C24B-B3D0-09AD89DB465E}"/>
          </ac:spMkLst>
        </pc:spChg>
      </pc:sldChg>
      <pc:sldChg chg="addSp modSp">
        <pc:chgData name="Anjuka R" userId="daa08fbf77e622f7" providerId="Windows Live" clId="Web-{5D106F77-1FF3-4FF5-95B6-F5B61B0471C0}" dt="2022-05-23T07:37:18.405" v="7"/>
        <pc:sldMkLst>
          <pc:docMk/>
          <pc:sldMk cId="2592312322" sldId="268"/>
        </pc:sldMkLst>
        <pc:spChg chg="add mod">
          <ac:chgData name="Anjuka R" userId="daa08fbf77e622f7" providerId="Windows Live" clId="Web-{5D106F77-1FF3-4FF5-95B6-F5B61B0471C0}" dt="2022-05-23T07:37:18.405" v="7"/>
          <ac:spMkLst>
            <pc:docMk/>
            <pc:sldMk cId="2592312322" sldId="268"/>
            <ac:spMk id="2" creationId="{9FE6E76F-D817-3362-B5A4-CA77F6FBEB3F}"/>
          </ac:spMkLst>
        </pc:spChg>
      </pc:sldChg>
      <pc:sldChg chg="addSp modSp">
        <pc:chgData name="Anjuka R" userId="daa08fbf77e622f7" providerId="Windows Live" clId="Web-{5D106F77-1FF3-4FF5-95B6-F5B61B0471C0}" dt="2022-05-23T07:37:18.405" v="7"/>
        <pc:sldMkLst>
          <pc:docMk/>
          <pc:sldMk cId="50759032" sldId="269"/>
        </pc:sldMkLst>
        <pc:spChg chg="add mod">
          <ac:chgData name="Anjuka R" userId="daa08fbf77e622f7" providerId="Windows Live" clId="Web-{5D106F77-1FF3-4FF5-95B6-F5B61B0471C0}" dt="2022-05-23T07:37:18.405" v="7"/>
          <ac:spMkLst>
            <pc:docMk/>
            <pc:sldMk cId="50759032" sldId="269"/>
            <ac:spMk id="2" creationId="{BAB9D10A-42F5-D5CC-9CD9-8C102BC352EC}"/>
          </ac:spMkLst>
        </pc:spChg>
      </pc:sldChg>
      <pc:sldChg chg="addSp modSp">
        <pc:chgData name="Anjuka R" userId="daa08fbf77e622f7" providerId="Windows Live" clId="Web-{5D106F77-1FF3-4FF5-95B6-F5B61B0471C0}" dt="2022-05-23T07:37:18.405" v="7"/>
        <pc:sldMkLst>
          <pc:docMk/>
          <pc:sldMk cId="1305211898" sldId="272"/>
        </pc:sldMkLst>
        <pc:spChg chg="add mod">
          <ac:chgData name="Anjuka R" userId="daa08fbf77e622f7" providerId="Windows Live" clId="Web-{5D106F77-1FF3-4FF5-95B6-F5B61B0471C0}" dt="2022-05-23T07:37:18.405" v="7"/>
          <ac:spMkLst>
            <pc:docMk/>
            <pc:sldMk cId="1305211898" sldId="272"/>
            <ac:spMk id="3" creationId="{B948B96F-F96C-6E10-BE0E-ACEB428D2206}"/>
          </ac:spMkLst>
        </pc:spChg>
      </pc:sldChg>
      <pc:sldChg chg="addSp modSp">
        <pc:chgData name="Anjuka R" userId="daa08fbf77e622f7" providerId="Windows Live" clId="Web-{5D106F77-1FF3-4FF5-95B6-F5B61B0471C0}" dt="2022-05-23T07:37:18.405" v="7"/>
        <pc:sldMkLst>
          <pc:docMk/>
          <pc:sldMk cId="2726943736" sldId="273"/>
        </pc:sldMkLst>
        <pc:spChg chg="add mod">
          <ac:chgData name="Anjuka R" userId="daa08fbf77e622f7" providerId="Windows Live" clId="Web-{5D106F77-1FF3-4FF5-95B6-F5B61B0471C0}" dt="2022-05-23T07:37:18.405" v="7"/>
          <ac:spMkLst>
            <pc:docMk/>
            <pc:sldMk cId="2726943736" sldId="273"/>
            <ac:spMk id="4" creationId="{B965AE29-9B9E-9C4F-DC69-95DA8F05CC04}"/>
          </ac:spMkLst>
        </pc:spChg>
      </pc:sldChg>
      <pc:sldChg chg="addSp modSp">
        <pc:chgData name="Anjuka R" userId="daa08fbf77e622f7" providerId="Windows Live" clId="Web-{5D106F77-1FF3-4FF5-95B6-F5B61B0471C0}" dt="2022-05-23T07:37:18.405" v="7"/>
        <pc:sldMkLst>
          <pc:docMk/>
          <pc:sldMk cId="1332714277" sldId="274"/>
        </pc:sldMkLst>
        <pc:spChg chg="add mod">
          <ac:chgData name="Anjuka R" userId="daa08fbf77e622f7" providerId="Windows Live" clId="Web-{5D106F77-1FF3-4FF5-95B6-F5B61B0471C0}" dt="2022-05-23T07:37:18.405" v="7"/>
          <ac:spMkLst>
            <pc:docMk/>
            <pc:sldMk cId="1332714277" sldId="274"/>
            <ac:spMk id="9" creationId="{58221B31-3B81-24AC-23ED-C178666ECE8B}"/>
          </ac:spMkLst>
        </pc:spChg>
      </pc:sldChg>
      <pc:sldChg chg="addSp modSp">
        <pc:chgData name="Anjuka R" userId="daa08fbf77e622f7" providerId="Windows Live" clId="Web-{5D106F77-1FF3-4FF5-95B6-F5B61B0471C0}" dt="2022-05-23T07:37:18.405" v="7"/>
        <pc:sldMkLst>
          <pc:docMk/>
          <pc:sldMk cId="60022358" sldId="275"/>
        </pc:sldMkLst>
        <pc:spChg chg="add mod">
          <ac:chgData name="Anjuka R" userId="daa08fbf77e622f7" providerId="Windows Live" clId="Web-{5D106F77-1FF3-4FF5-95B6-F5B61B0471C0}" dt="2022-05-23T07:37:18.405" v="7"/>
          <ac:spMkLst>
            <pc:docMk/>
            <pc:sldMk cId="60022358" sldId="275"/>
            <ac:spMk id="8" creationId="{00E4B533-BB8F-AF79-6000-DB556458BB60}"/>
          </ac:spMkLst>
        </pc:spChg>
      </pc:sldChg>
      <pc:sldChg chg="addSp modSp">
        <pc:chgData name="Anjuka R" userId="daa08fbf77e622f7" providerId="Windows Live" clId="Web-{5D106F77-1FF3-4FF5-95B6-F5B61B0471C0}" dt="2022-05-23T07:37:18.405" v="7"/>
        <pc:sldMkLst>
          <pc:docMk/>
          <pc:sldMk cId="3475719106" sldId="276"/>
        </pc:sldMkLst>
        <pc:spChg chg="add mod">
          <ac:chgData name="Anjuka R" userId="daa08fbf77e622f7" providerId="Windows Live" clId="Web-{5D106F77-1FF3-4FF5-95B6-F5B61B0471C0}" dt="2022-05-23T07:37:18.405" v="7"/>
          <ac:spMkLst>
            <pc:docMk/>
            <pc:sldMk cId="3475719106" sldId="276"/>
            <ac:spMk id="4" creationId="{786DCBCD-81AB-8D46-773E-06528C1994CA}"/>
          </ac:spMkLst>
        </pc:spChg>
      </pc:sldChg>
      <pc:sldChg chg="addSp modSp">
        <pc:chgData name="Anjuka R" userId="daa08fbf77e622f7" providerId="Windows Live" clId="Web-{5D106F77-1FF3-4FF5-95B6-F5B61B0471C0}" dt="2022-05-23T07:37:18.405" v="7"/>
        <pc:sldMkLst>
          <pc:docMk/>
          <pc:sldMk cId="1790509931" sldId="277"/>
        </pc:sldMkLst>
        <pc:spChg chg="add mod">
          <ac:chgData name="Anjuka R" userId="daa08fbf77e622f7" providerId="Windows Live" clId="Web-{5D106F77-1FF3-4FF5-95B6-F5B61B0471C0}" dt="2022-05-23T07:37:18.405" v="7"/>
          <ac:spMkLst>
            <pc:docMk/>
            <pc:sldMk cId="1790509931" sldId="277"/>
            <ac:spMk id="4" creationId="{F153F0A8-624B-9715-1EB4-D528C751AA6F}"/>
          </ac:spMkLst>
        </pc:spChg>
      </pc:sldChg>
      <pc:sldChg chg="addSp modSp">
        <pc:chgData name="Anjuka R" userId="daa08fbf77e622f7" providerId="Windows Live" clId="Web-{5D106F77-1FF3-4FF5-95B6-F5B61B0471C0}" dt="2022-05-23T07:37:18.405" v="7"/>
        <pc:sldMkLst>
          <pc:docMk/>
          <pc:sldMk cId="3846477807" sldId="278"/>
        </pc:sldMkLst>
        <pc:spChg chg="add mod">
          <ac:chgData name="Anjuka R" userId="daa08fbf77e622f7" providerId="Windows Live" clId="Web-{5D106F77-1FF3-4FF5-95B6-F5B61B0471C0}" dt="2022-05-23T07:37:18.405" v="7"/>
          <ac:spMkLst>
            <pc:docMk/>
            <pc:sldMk cId="3846477807" sldId="278"/>
            <ac:spMk id="3" creationId="{2CDD12C4-DE8D-20A6-E101-23B15CBBD181}"/>
          </ac:spMkLst>
        </pc:spChg>
      </pc:sldChg>
      <pc:sldChg chg="addSp modSp">
        <pc:chgData name="Anjuka R" userId="daa08fbf77e622f7" providerId="Windows Live" clId="Web-{5D106F77-1FF3-4FF5-95B6-F5B61B0471C0}" dt="2022-05-23T07:37:18.405" v="7"/>
        <pc:sldMkLst>
          <pc:docMk/>
          <pc:sldMk cId="1598054528" sldId="279"/>
        </pc:sldMkLst>
        <pc:spChg chg="add mod">
          <ac:chgData name="Anjuka R" userId="daa08fbf77e622f7" providerId="Windows Live" clId="Web-{5D106F77-1FF3-4FF5-95B6-F5B61B0471C0}" dt="2022-05-23T07:37:18.405" v="7"/>
          <ac:spMkLst>
            <pc:docMk/>
            <pc:sldMk cId="1598054528" sldId="279"/>
            <ac:spMk id="4" creationId="{A1704BD9-0962-7187-E1DB-F4776D5CBE47}"/>
          </ac:spMkLst>
        </pc:spChg>
      </pc:sldChg>
      <pc:sldChg chg="addSp modSp">
        <pc:chgData name="Anjuka R" userId="daa08fbf77e622f7" providerId="Windows Live" clId="Web-{5D106F77-1FF3-4FF5-95B6-F5B61B0471C0}" dt="2022-05-23T07:37:18.405" v="7"/>
        <pc:sldMkLst>
          <pc:docMk/>
          <pc:sldMk cId="1173610590" sldId="280"/>
        </pc:sldMkLst>
        <pc:spChg chg="add mod">
          <ac:chgData name="Anjuka R" userId="daa08fbf77e622f7" providerId="Windows Live" clId="Web-{5D106F77-1FF3-4FF5-95B6-F5B61B0471C0}" dt="2022-05-23T07:37:18.405" v="7"/>
          <ac:spMkLst>
            <pc:docMk/>
            <pc:sldMk cId="1173610590" sldId="280"/>
            <ac:spMk id="4" creationId="{EDCFE8F4-BAEB-038F-EC6B-234DE854A7C1}"/>
          </ac:spMkLst>
        </pc:spChg>
      </pc:sldChg>
      <pc:sldChg chg="addSp modSp">
        <pc:chgData name="Anjuka R" userId="daa08fbf77e622f7" providerId="Windows Live" clId="Web-{5D106F77-1FF3-4FF5-95B6-F5B61B0471C0}" dt="2022-05-23T07:37:18.405" v="7"/>
        <pc:sldMkLst>
          <pc:docMk/>
          <pc:sldMk cId="1072990226" sldId="282"/>
        </pc:sldMkLst>
        <pc:spChg chg="add mod">
          <ac:chgData name="Anjuka R" userId="daa08fbf77e622f7" providerId="Windows Live" clId="Web-{5D106F77-1FF3-4FF5-95B6-F5B61B0471C0}" dt="2022-05-23T07:37:18.405" v="7"/>
          <ac:spMkLst>
            <pc:docMk/>
            <pc:sldMk cId="1072990226" sldId="282"/>
            <ac:spMk id="2" creationId="{05ED61F8-142F-1A94-F6DB-D0C6FD5E3A32}"/>
          </ac:spMkLst>
        </pc:spChg>
      </pc:sldChg>
      <pc:sldChg chg="addSp modSp">
        <pc:chgData name="Anjuka R" userId="daa08fbf77e622f7" providerId="Windows Live" clId="Web-{5D106F77-1FF3-4FF5-95B6-F5B61B0471C0}" dt="2022-05-23T07:37:18.405" v="7"/>
        <pc:sldMkLst>
          <pc:docMk/>
          <pc:sldMk cId="3767670150" sldId="283"/>
        </pc:sldMkLst>
        <pc:spChg chg="add mod">
          <ac:chgData name="Anjuka R" userId="daa08fbf77e622f7" providerId="Windows Live" clId="Web-{5D106F77-1FF3-4FF5-95B6-F5B61B0471C0}" dt="2022-05-23T07:37:18.405" v="7"/>
          <ac:spMkLst>
            <pc:docMk/>
            <pc:sldMk cId="3767670150" sldId="283"/>
            <ac:spMk id="4" creationId="{EDB0AC7F-EA7B-9638-A618-FD37A3833CC1}"/>
          </ac:spMkLst>
        </pc:spChg>
      </pc:sldChg>
      <pc:sldChg chg="addSp modSp">
        <pc:chgData name="Anjuka R" userId="daa08fbf77e622f7" providerId="Windows Live" clId="Web-{5D106F77-1FF3-4FF5-95B6-F5B61B0471C0}" dt="2022-05-23T07:37:18.405" v="7"/>
        <pc:sldMkLst>
          <pc:docMk/>
          <pc:sldMk cId="1878743224" sldId="285"/>
        </pc:sldMkLst>
        <pc:spChg chg="add mod">
          <ac:chgData name="Anjuka R" userId="daa08fbf77e622f7" providerId="Windows Live" clId="Web-{5D106F77-1FF3-4FF5-95B6-F5B61B0471C0}" dt="2022-05-23T07:37:18.405" v="7"/>
          <ac:spMkLst>
            <pc:docMk/>
            <pc:sldMk cId="1878743224" sldId="285"/>
            <ac:spMk id="10" creationId="{75A0793F-38BC-FDF9-4E6C-EDD8ACA01ABB}"/>
          </ac:spMkLst>
        </pc:spChg>
      </pc:sldChg>
      <pc:sldChg chg="addSp modSp">
        <pc:chgData name="Anjuka R" userId="daa08fbf77e622f7" providerId="Windows Live" clId="Web-{5D106F77-1FF3-4FF5-95B6-F5B61B0471C0}" dt="2022-05-23T07:37:18.405" v="7"/>
        <pc:sldMkLst>
          <pc:docMk/>
          <pc:sldMk cId="1315924589" sldId="286"/>
        </pc:sldMkLst>
        <pc:spChg chg="add mod">
          <ac:chgData name="Anjuka R" userId="daa08fbf77e622f7" providerId="Windows Live" clId="Web-{5D106F77-1FF3-4FF5-95B6-F5B61B0471C0}" dt="2022-05-23T07:37:18.405" v="7"/>
          <ac:spMkLst>
            <pc:docMk/>
            <pc:sldMk cId="1315924589" sldId="286"/>
            <ac:spMk id="7" creationId="{737D7D31-4215-095F-5494-DD418D13C66E}"/>
          </ac:spMkLst>
        </pc:spChg>
      </pc:sldChg>
      <pc:sldChg chg="addSp modSp">
        <pc:chgData name="Anjuka R" userId="daa08fbf77e622f7" providerId="Windows Live" clId="Web-{5D106F77-1FF3-4FF5-95B6-F5B61B0471C0}" dt="2022-05-23T07:38:49.516" v="20" actId="1076"/>
        <pc:sldMkLst>
          <pc:docMk/>
          <pc:sldMk cId="905450865" sldId="287"/>
        </pc:sldMkLst>
        <pc:spChg chg="add mod">
          <ac:chgData name="Anjuka R" userId="daa08fbf77e622f7" providerId="Windows Live" clId="Web-{5D106F77-1FF3-4FF5-95B6-F5B61B0471C0}" dt="2022-05-23T07:38:49.516" v="20" actId="1076"/>
          <ac:spMkLst>
            <pc:docMk/>
            <pc:sldMk cId="905450865" sldId="287"/>
            <ac:spMk id="4" creationId="{C8CEA462-DF77-3499-DD7F-AC55B10B1E2F}"/>
          </ac:spMkLst>
        </pc:spChg>
      </pc:sldChg>
      <pc:sldChg chg="addSp modSp">
        <pc:chgData name="Anjuka R" userId="daa08fbf77e622f7" providerId="Windows Live" clId="Web-{5D106F77-1FF3-4FF5-95B6-F5B61B0471C0}" dt="2022-05-23T07:38:16.031" v="15" actId="20577"/>
        <pc:sldMkLst>
          <pc:docMk/>
          <pc:sldMk cId="2684848424" sldId="288"/>
        </pc:sldMkLst>
        <pc:spChg chg="add mod">
          <ac:chgData name="Anjuka R" userId="daa08fbf77e622f7" providerId="Windows Live" clId="Web-{5D106F77-1FF3-4FF5-95B6-F5B61B0471C0}" dt="2022-05-23T07:38:16.031" v="15" actId="20577"/>
          <ac:spMkLst>
            <pc:docMk/>
            <pc:sldMk cId="2684848424" sldId="288"/>
            <ac:spMk id="4" creationId="{455D7732-5D12-7957-82AD-0E4287607DA3}"/>
          </ac:spMkLst>
        </pc:spChg>
      </pc:sldChg>
      <pc:sldChg chg="addSp delSp modSp new mod setBg">
        <pc:chgData name="Anjuka R" userId="daa08fbf77e622f7" providerId="Windows Live" clId="Web-{5D106F77-1FF3-4FF5-95B6-F5B61B0471C0}" dt="2022-05-23T07:41:41.224" v="33" actId="14100"/>
        <pc:sldMkLst>
          <pc:docMk/>
          <pc:sldMk cId="1470130991" sldId="289"/>
        </pc:sldMkLst>
        <pc:spChg chg="del">
          <ac:chgData name="Anjuka R" userId="daa08fbf77e622f7" providerId="Windows Live" clId="Web-{5D106F77-1FF3-4FF5-95B6-F5B61B0471C0}" dt="2022-05-23T07:39:28.877" v="23"/>
          <ac:spMkLst>
            <pc:docMk/>
            <pc:sldMk cId="1470130991" sldId="289"/>
            <ac:spMk id="2" creationId="{98518192-4F43-0F80-E42A-6B001AF77C92}"/>
          </ac:spMkLst>
        </pc:spChg>
        <pc:spChg chg="del">
          <ac:chgData name="Anjuka R" userId="daa08fbf77e622f7" providerId="Windows Live" clId="Web-{5D106F77-1FF3-4FF5-95B6-F5B61B0471C0}" dt="2022-05-23T07:39:27.189" v="22"/>
          <ac:spMkLst>
            <pc:docMk/>
            <pc:sldMk cId="1470130991" sldId="289"/>
            <ac:spMk id="3" creationId="{7DF80970-AB3F-87C5-2C85-9DA7956A42A3}"/>
          </ac:spMkLst>
        </pc:spChg>
        <pc:spChg chg="mod ord">
          <ac:chgData name="Anjuka R" userId="daa08fbf77e622f7" providerId="Windows Live" clId="Web-{5D106F77-1FF3-4FF5-95B6-F5B61B0471C0}" dt="2022-05-23T07:40:19.659" v="26"/>
          <ac:spMkLst>
            <pc:docMk/>
            <pc:sldMk cId="1470130991" sldId="289"/>
            <ac:spMk id="4" creationId="{BEF32918-C2D1-467E-3343-B741387DB8C0}"/>
          </ac:spMkLst>
        </pc:spChg>
        <pc:spChg chg="add mod">
          <ac:chgData name="Anjuka R" userId="daa08fbf77e622f7" providerId="Windows Live" clId="Web-{5D106F77-1FF3-4FF5-95B6-F5B61B0471C0}" dt="2022-05-23T07:41:29.895" v="32" actId="20577"/>
          <ac:spMkLst>
            <pc:docMk/>
            <pc:sldMk cId="1470130991" sldId="289"/>
            <ac:spMk id="6" creationId="{E6C11B28-DC55-1CD2-462E-1F392055F4AC}"/>
          </ac:spMkLst>
        </pc:spChg>
        <pc:spChg chg="add">
          <ac:chgData name="Anjuka R" userId="daa08fbf77e622f7" providerId="Windows Live" clId="Web-{5D106F77-1FF3-4FF5-95B6-F5B61B0471C0}" dt="2022-05-23T07:40:19.659" v="26"/>
          <ac:spMkLst>
            <pc:docMk/>
            <pc:sldMk cId="1470130991" sldId="289"/>
            <ac:spMk id="16" creationId="{8A610DC7-FE1B-47B9-8452-CFC389786C2D}"/>
          </ac:spMkLst>
        </pc:spChg>
        <pc:spChg chg="add">
          <ac:chgData name="Anjuka R" userId="daa08fbf77e622f7" providerId="Windows Live" clId="Web-{5D106F77-1FF3-4FF5-95B6-F5B61B0471C0}" dt="2022-05-23T07:40:19.659" v="26"/>
          <ac:spMkLst>
            <pc:docMk/>
            <pc:sldMk cId="1470130991" sldId="289"/>
            <ac:spMk id="22" creationId="{DC9A0934-0C2C-4565-9290-A345B19BD94C}"/>
          </ac:spMkLst>
        </pc:spChg>
        <pc:spChg chg="add">
          <ac:chgData name="Anjuka R" userId="daa08fbf77e622f7" providerId="Windows Live" clId="Web-{5D106F77-1FF3-4FF5-95B6-F5B61B0471C0}" dt="2022-05-23T07:40:19.659" v="26"/>
          <ac:spMkLst>
            <pc:docMk/>
            <pc:sldMk cId="1470130991" sldId="289"/>
            <ac:spMk id="24" creationId="{87BE56A7-2B14-4ABE-8DF3-40C07E64B19D}"/>
          </ac:spMkLst>
        </pc:spChg>
        <pc:spChg chg="add">
          <ac:chgData name="Anjuka R" userId="daa08fbf77e622f7" providerId="Windows Live" clId="Web-{5D106F77-1FF3-4FF5-95B6-F5B61B0471C0}" dt="2022-05-23T07:40:19.659" v="26"/>
          <ac:spMkLst>
            <pc:docMk/>
            <pc:sldMk cId="1470130991" sldId="289"/>
            <ac:spMk id="26" creationId="{140D5101-D8FB-4102-A338-49651E97150A}"/>
          </ac:spMkLst>
        </pc:spChg>
        <pc:spChg chg="add">
          <ac:chgData name="Anjuka R" userId="daa08fbf77e622f7" providerId="Windows Live" clId="Web-{5D106F77-1FF3-4FF5-95B6-F5B61B0471C0}" dt="2022-05-23T07:40:19.659" v="26"/>
          <ac:spMkLst>
            <pc:docMk/>
            <pc:sldMk cId="1470130991" sldId="289"/>
            <ac:spMk id="28" creationId="{73E26159-C029-4449-8912-A9B418CC328B}"/>
          </ac:spMkLst>
        </pc:spChg>
        <pc:picChg chg="add mod">
          <ac:chgData name="Anjuka R" userId="daa08fbf77e622f7" providerId="Windows Live" clId="Web-{5D106F77-1FF3-4FF5-95B6-F5B61B0471C0}" dt="2022-05-23T07:41:41.224" v="33" actId="14100"/>
          <ac:picMkLst>
            <pc:docMk/>
            <pc:sldMk cId="1470130991" sldId="289"/>
            <ac:picMk id="7" creationId="{BBC29288-E986-85DC-99EA-CF480BB1B3CA}"/>
          </ac:picMkLst>
        </pc:picChg>
        <pc:picChg chg="add">
          <ac:chgData name="Anjuka R" userId="daa08fbf77e622f7" providerId="Windows Live" clId="Web-{5D106F77-1FF3-4FF5-95B6-F5B61B0471C0}" dt="2022-05-23T07:40:19.659" v="26"/>
          <ac:picMkLst>
            <pc:docMk/>
            <pc:sldMk cId="1470130991" sldId="289"/>
            <ac:picMk id="12" creationId="{C9134821-5D8B-4373-BA74-CFE9AB35A55A}"/>
          </ac:picMkLst>
        </pc:picChg>
        <pc:picChg chg="add">
          <ac:chgData name="Anjuka R" userId="daa08fbf77e622f7" providerId="Windows Live" clId="Web-{5D106F77-1FF3-4FF5-95B6-F5B61B0471C0}" dt="2022-05-23T07:40:19.659" v="26"/>
          <ac:picMkLst>
            <pc:docMk/>
            <pc:sldMk cId="1470130991" sldId="289"/>
            <ac:picMk id="14" creationId="{5965195F-79F5-4911-907D-13CB3F534351}"/>
          </ac:picMkLst>
        </pc:picChg>
        <pc:picChg chg="add">
          <ac:chgData name="Anjuka R" userId="daa08fbf77e622f7" providerId="Windows Live" clId="Web-{5D106F77-1FF3-4FF5-95B6-F5B61B0471C0}" dt="2022-05-23T07:40:19.659" v="26"/>
          <ac:picMkLst>
            <pc:docMk/>
            <pc:sldMk cId="1470130991" sldId="289"/>
            <ac:picMk id="18" creationId="{2742ADC1-2286-40B7-A3C6-D6C3362FA04B}"/>
          </ac:picMkLst>
        </pc:picChg>
        <pc:picChg chg="add">
          <ac:chgData name="Anjuka R" userId="daa08fbf77e622f7" providerId="Windows Live" clId="Web-{5D106F77-1FF3-4FF5-95B6-F5B61B0471C0}" dt="2022-05-23T07:40:19.659" v="26"/>
          <ac:picMkLst>
            <pc:docMk/>
            <pc:sldMk cId="1470130991" sldId="289"/>
            <ac:picMk id="20" creationId="{C878FBDC-78F2-4D49-8DB3-1A48CA9F7FC0}"/>
          </ac:picMkLst>
        </pc:picChg>
      </pc:sldChg>
      <pc:sldMasterChg chg="mod modSldLayout">
        <pc:chgData name="Anjuka R" userId="daa08fbf77e622f7" providerId="Windows Live" clId="Web-{5D106F77-1FF3-4FF5-95B6-F5B61B0471C0}" dt="2022-05-23T07:37:21.311" v="9"/>
        <pc:sldMasterMkLst>
          <pc:docMk/>
          <pc:sldMasterMk cId="601574418" sldId="2147483696"/>
        </pc:sldMasterMkLst>
        <pc:sldLayoutChg chg="mod">
          <pc:chgData name="Anjuka R" userId="daa08fbf77e622f7" providerId="Windows Live" clId="Web-{5D106F77-1FF3-4FF5-95B6-F5B61B0471C0}" dt="2022-05-23T07:37:21.311" v="9"/>
          <pc:sldLayoutMkLst>
            <pc:docMk/>
            <pc:sldMasterMk cId="601574418" sldId="2147483696"/>
            <pc:sldLayoutMk cId="879609589" sldId="2147483697"/>
          </pc:sldLayoutMkLst>
        </pc:sldLayoutChg>
        <pc:sldLayoutChg chg="mod">
          <pc:chgData name="Anjuka R" userId="daa08fbf77e622f7" providerId="Windows Live" clId="Web-{5D106F77-1FF3-4FF5-95B6-F5B61B0471C0}" dt="2022-05-23T07:37:21.311" v="9"/>
          <pc:sldLayoutMkLst>
            <pc:docMk/>
            <pc:sldMasterMk cId="601574418" sldId="2147483696"/>
            <pc:sldLayoutMk cId="1411639530" sldId="2147483698"/>
          </pc:sldLayoutMkLst>
        </pc:sldLayoutChg>
        <pc:sldLayoutChg chg="mod">
          <pc:chgData name="Anjuka R" userId="daa08fbf77e622f7" providerId="Windows Live" clId="Web-{5D106F77-1FF3-4FF5-95B6-F5B61B0471C0}" dt="2022-05-23T07:37:21.311" v="9"/>
          <pc:sldLayoutMkLst>
            <pc:docMk/>
            <pc:sldMasterMk cId="601574418" sldId="2147483696"/>
            <pc:sldLayoutMk cId="2499954663" sldId="2147483699"/>
          </pc:sldLayoutMkLst>
        </pc:sldLayoutChg>
        <pc:sldLayoutChg chg="mod">
          <pc:chgData name="Anjuka R" userId="daa08fbf77e622f7" providerId="Windows Live" clId="Web-{5D106F77-1FF3-4FF5-95B6-F5B61B0471C0}" dt="2022-05-23T07:37:21.311" v="9"/>
          <pc:sldLayoutMkLst>
            <pc:docMk/>
            <pc:sldMasterMk cId="601574418" sldId="2147483696"/>
            <pc:sldLayoutMk cId="2606398480" sldId="2147483700"/>
          </pc:sldLayoutMkLst>
        </pc:sldLayoutChg>
        <pc:sldLayoutChg chg="mod">
          <pc:chgData name="Anjuka R" userId="daa08fbf77e622f7" providerId="Windows Live" clId="Web-{5D106F77-1FF3-4FF5-95B6-F5B61B0471C0}" dt="2022-05-23T07:37:21.311" v="9"/>
          <pc:sldLayoutMkLst>
            <pc:docMk/>
            <pc:sldMasterMk cId="601574418" sldId="2147483696"/>
            <pc:sldLayoutMk cId="483200110" sldId="2147483701"/>
          </pc:sldLayoutMkLst>
        </pc:sldLayoutChg>
        <pc:sldLayoutChg chg="mod">
          <pc:chgData name="Anjuka R" userId="daa08fbf77e622f7" providerId="Windows Live" clId="Web-{5D106F77-1FF3-4FF5-95B6-F5B61B0471C0}" dt="2022-05-23T07:37:21.311" v="9"/>
          <pc:sldLayoutMkLst>
            <pc:docMk/>
            <pc:sldMasterMk cId="601574418" sldId="2147483696"/>
            <pc:sldLayoutMk cId="1817783185" sldId="2147483702"/>
          </pc:sldLayoutMkLst>
        </pc:sldLayoutChg>
        <pc:sldLayoutChg chg="mod">
          <pc:chgData name="Anjuka R" userId="daa08fbf77e622f7" providerId="Windows Live" clId="Web-{5D106F77-1FF3-4FF5-95B6-F5B61B0471C0}" dt="2022-05-23T07:37:21.311" v="9"/>
          <pc:sldLayoutMkLst>
            <pc:docMk/>
            <pc:sldMasterMk cId="601574418" sldId="2147483696"/>
            <pc:sldLayoutMk cId="3747180447" sldId="2147483703"/>
          </pc:sldLayoutMkLst>
        </pc:sldLayoutChg>
        <pc:sldLayoutChg chg="mod">
          <pc:chgData name="Anjuka R" userId="daa08fbf77e622f7" providerId="Windows Live" clId="Web-{5D106F77-1FF3-4FF5-95B6-F5B61B0471C0}" dt="2022-05-23T07:37:21.311" v="9"/>
          <pc:sldLayoutMkLst>
            <pc:docMk/>
            <pc:sldMasterMk cId="601574418" sldId="2147483696"/>
            <pc:sldLayoutMk cId="1612855768" sldId="2147483704"/>
          </pc:sldLayoutMkLst>
        </pc:sldLayoutChg>
        <pc:sldLayoutChg chg="mod">
          <pc:chgData name="Anjuka R" userId="daa08fbf77e622f7" providerId="Windows Live" clId="Web-{5D106F77-1FF3-4FF5-95B6-F5B61B0471C0}" dt="2022-05-23T07:37:21.311" v="9"/>
          <pc:sldLayoutMkLst>
            <pc:docMk/>
            <pc:sldMasterMk cId="601574418" sldId="2147483696"/>
            <pc:sldLayoutMk cId="1200805045" sldId="2147483705"/>
          </pc:sldLayoutMkLst>
        </pc:sldLayoutChg>
        <pc:sldLayoutChg chg="mod">
          <pc:chgData name="Anjuka R" userId="daa08fbf77e622f7" providerId="Windows Live" clId="Web-{5D106F77-1FF3-4FF5-95B6-F5B61B0471C0}" dt="2022-05-23T07:37:21.311" v="9"/>
          <pc:sldLayoutMkLst>
            <pc:docMk/>
            <pc:sldMasterMk cId="601574418" sldId="2147483696"/>
            <pc:sldLayoutMk cId="844091862" sldId="2147483706"/>
          </pc:sldLayoutMkLst>
        </pc:sldLayoutChg>
        <pc:sldLayoutChg chg="mod">
          <pc:chgData name="Anjuka R" userId="daa08fbf77e622f7" providerId="Windows Live" clId="Web-{5D106F77-1FF3-4FF5-95B6-F5B61B0471C0}" dt="2022-05-23T07:37:21.311" v="9"/>
          <pc:sldLayoutMkLst>
            <pc:docMk/>
            <pc:sldMasterMk cId="601574418" sldId="2147483696"/>
            <pc:sldLayoutMk cId="1666993101" sldId="2147483707"/>
          </pc:sldLayoutMkLst>
        </pc:sldLayoutChg>
        <pc:sldLayoutChg chg="mod">
          <pc:chgData name="Anjuka R" userId="daa08fbf77e622f7" providerId="Windows Live" clId="Web-{5D106F77-1FF3-4FF5-95B6-F5B61B0471C0}" dt="2022-05-23T07:37:21.311" v="9"/>
          <pc:sldLayoutMkLst>
            <pc:docMk/>
            <pc:sldMasterMk cId="601574418" sldId="2147483696"/>
            <pc:sldLayoutMk cId="1324017027" sldId="2147483708"/>
          </pc:sldLayoutMkLst>
        </pc:sldLayoutChg>
        <pc:sldLayoutChg chg="mod">
          <pc:chgData name="Anjuka R" userId="daa08fbf77e622f7" providerId="Windows Live" clId="Web-{5D106F77-1FF3-4FF5-95B6-F5B61B0471C0}" dt="2022-05-23T07:37:21.311" v="9"/>
          <pc:sldLayoutMkLst>
            <pc:docMk/>
            <pc:sldMasterMk cId="601574418" sldId="2147483696"/>
            <pc:sldLayoutMk cId="646949042" sldId="2147483709"/>
          </pc:sldLayoutMkLst>
        </pc:sldLayoutChg>
        <pc:sldLayoutChg chg="mod">
          <pc:chgData name="Anjuka R" userId="daa08fbf77e622f7" providerId="Windows Live" clId="Web-{5D106F77-1FF3-4FF5-95B6-F5B61B0471C0}" dt="2022-05-23T07:37:21.311" v="9"/>
          <pc:sldLayoutMkLst>
            <pc:docMk/>
            <pc:sldMasterMk cId="601574418" sldId="2147483696"/>
            <pc:sldLayoutMk cId="3348842633" sldId="2147483710"/>
          </pc:sldLayoutMkLst>
        </pc:sldLayoutChg>
        <pc:sldLayoutChg chg="mod">
          <pc:chgData name="Anjuka R" userId="daa08fbf77e622f7" providerId="Windows Live" clId="Web-{5D106F77-1FF3-4FF5-95B6-F5B61B0471C0}" dt="2022-05-23T07:37:21.311" v="9"/>
          <pc:sldLayoutMkLst>
            <pc:docMk/>
            <pc:sldMasterMk cId="601574418" sldId="2147483696"/>
            <pc:sldLayoutMk cId="3929608985" sldId="2147483711"/>
          </pc:sldLayoutMkLst>
        </pc:sldLayoutChg>
        <pc:sldLayoutChg chg="mod">
          <pc:chgData name="Anjuka R" userId="daa08fbf77e622f7" providerId="Windows Live" clId="Web-{5D106F77-1FF3-4FF5-95B6-F5B61B0471C0}" dt="2022-05-23T07:37:21.311" v="9"/>
          <pc:sldLayoutMkLst>
            <pc:docMk/>
            <pc:sldMasterMk cId="601574418" sldId="2147483696"/>
            <pc:sldLayoutMk cId="1615908896" sldId="2147483712"/>
          </pc:sldLayoutMkLst>
        </pc:sldLayoutChg>
        <pc:sldLayoutChg chg="mod">
          <pc:chgData name="Anjuka R" userId="daa08fbf77e622f7" providerId="Windows Live" clId="Web-{5D106F77-1FF3-4FF5-95B6-F5B61B0471C0}" dt="2022-05-23T07:37:21.311" v="9"/>
          <pc:sldLayoutMkLst>
            <pc:docMk/>
            <pc:sldMasterMk cId="601574418" sldId="2147483696"/>
            <pc:sldLayoutMk cId="839975959" sldId="2147483713"/>
          </pc:sldLayoutMkLst>
        </pc:sldLayoutChg>
      </pc:sldMasterChg>
      <pc:sldMasterChg chg="mod modSldLayout">
        <pc:chgData name="Anjuka R" userId="daa08fbf77e622f7" providerId="Windows Live" clId="Web-{5D106F77-1FF3-4FF5-95B6-F5B61B0471C0}" dt="2022-05-23T07:37:21.311" v="9"/>
        <pc:sldMasterMkLst>
          <pc:docMk/>
          <pc:sldMasterMk cId="1312471855" sldId="2147483914"/>
        </pc:sldMasterMkLst>
        <pc:sldLayoutChg chg="mod">
          <pc:chgData name="Anjuka R" userId="daa08fbf77e622f7" providerId="Windows Live" clId="Web-{5D106F77-1FF3-4FF5-95B6-F5B61B0471C0}" dt="2022-05-23T07:37:21.311" v="9"/>
          <pc:sldLayoutMkLst>
            <pc:docMk/>
            <pc:sldMasterMk cId="1312471855" sldId="2147483914"/>
            <pc:sldLayoutMk cId="1157347150" sldId="2147483915"/>
          </pc:sldLayoutMkLst>
        </pc:sldLayoutChg>
        <pc:sldLayoutChg chg="mod">
          <pc:chgData name="Anjuka R" userId="daa08fbf77e622f7" providerId="Windows Live" clId="Web-{5D106F77-1FF3-4FF5-95B6-F5B61B0471C0}" dt="2022-05-23T07:37:21.311" v="9"/>
          <pc:sldLayoutMkLst>
            <pc:docMk/>
            <pc:sldMasterMk cId="1312471855" sldId="2147483914"/>
            <pc:sldLayoutMk cId="3639265740" sldId="2147483916"/>
          </pc:sldLayoutMkLst>
        </pc:sldLayoutChg>
        <pc:sldLayoutChg chg="mod">
          <pc:chgData name="Anjuka R" userId="daa08fbf77e622f7" providerId="Windows Live" clId="Web-{5D106F77-1FF3-4FF5-95B6-F5B61B0471C0}" dt="2022-05-23T07:37:21.311" v="9"/>
          <pc:sldLayoutMkLst>
            <pc:docMk/>
            <pc:sldMasterMk cId="1312471855" sldId="2147483914"/>
            <pc:sldLayoutMk cId="286394303" sldId="2147483917"/>
          </pc:sldLayoutMkLst>
        </pc:sldLayoutChg>
        <pc:sldLayoutChg chg="mod">
          <pc:chgData name="Anjuka R" userId="daa08fbf77e622f7" providerId="Windows Live" clId="Web-{5D106F77-1FF3-4FF5-95B6-F5B61B0471C0}" dt="2022-05-23T07:37:21.311" v="9"/>
          <pc:sldLayoutMkLst>
            <pc:docMk/>
            <pc:sldMasterMk cId="1312471855" sldId="2147483914"/>
            <pc:sldLayoutMk cId="3003988559" sldId="2147483918"/>
          </pc:sldLayoutMkLst>
        </pc:sldLayoutChg>
        <pc:sldLayoutChg chg="mod">
          <pc:chgData name="Anjuka R" userId="daa08fbf77e622f7" providerId="Windows Live" clId="Web-{5D106F77-1FF3-4FF5-95B6-F5B61B0471C0}" dt="2022-05-23T07:37:21.311" v="9"/>
          <pc:sldLayoutMkLst>
            <pc:docMk/>
            <pc:sldMasterMk cId="1312471855" sldId="2147483914"/>
            <pc:sldLayoutMk cId="2829257297" sldId="2147483919"/>
          </pc:sldLayoutMkLst>
        </pc:sldLayoutChg>
        <pc:sldLayoutChg chg="mod">
          <pc:chgData name="Anjuka R" userId="daa08fbf77e622f7" providerId="Windows Live" clId="Web-{5D106F77-1FF3-4FF5-95B6-F5B61B0471C0}" dt="2022-05-23T07:37:21.311" v="9"/>
          <pc:sldLayoutMkLst>
            <pc:docMk/>
            <pc:sldMasterMk cId="1312471855" sldId="2147483914"/>
            <pc:sldLayoutMk cId="3867010902" sldId="2147483920"/>
          </pc:sldLayoutMkLst>
        </pc:sldLayoutChg>
        <pc:sldLayoutChg chg="mod">
          <pc:chgData name="Anjuka R" userId="daa08fbf77e622f7" providerId="Windows Live" clId="Web-{5D106F77-1FF3-4FF5-95B6-F5B61B0471C0}" dt="2022-05-23T07:37:21.311" v="9"/>
          <pc:sldLayoutMkLst>
            <pc:docMk/>
            <pc:sldMasterMk cId="1312471855" sldId="2147483914"/>
            <pc:sldLayoutMk cId="2601134153" sldId="2147483921"/>
          </pc:sldLayoutMkLst>
        </pc:sldLayoutChg>
        <pc:sldLayoutChg chg="mod">
          <pc:chgData name="Anjuka R" userId="daa08fbf77e622f7" providerId="Windows Live" clId="Web-{5D106F77-1FF3-4FF5-95B6-F5B61B0471C0}" dt="2022-05-23T07:37:21.311" v="9"/>
          <pc:sldLayoutMkLst>
            <pc:docMk/>
            <pc:sldMasterMk cId="1312471855" sldId="2147483914"/>
            <pc:sldLayoutMk cId="174868292" sldId="2147483922"/>
          </pc:sldLayoutMkLst>
        </pc:sldLayoutChg>
        <pc:sldLayoutChg chg="mod">
          <pc:chgData name="Anjuka R" userId="daa08fbf77e622f7" providerId="Windows Live" clId="Web-{5D106F77-1FF3-4FF5-95B6-F5B61B0471C0}" dt="2022-05-23T07:37:21.311" v="9"/>
          <pc:sldLayoutMkLst>
            <pc:docMk/>
            <pc:sldMasterMk cId="1312471855" sldId="2147483914"/>
            <pc:sldLayoutMk cId="1120487633" sldId="2147483923"/>
          </pc:sldLayoutMkLst>
        </pc:sldLayoutChg>
        <pc:sldLayoutChg chg="mod">
          <pc:chgData name="Anjuka R" userId="daa08fbf77e622f7" providerId="Windows Live" clId="Web-{5D106F77-1FF3-4FF5-95B6-F5B61B0471C0}" dt="2022-05-23T07:37:21.311" v="9"/>
          <pc:sldLayoutMkLst>
            <pc:docMk/>
            <pc:sldMasterMk cId="1312471855" sldId="2147483914"/>
            <pc:sldLayoutMk cId="3339993902" sldId="2147483924"/>
          </pc:sldLayoutMkLst>
        </pc:sldLayoutChg>
        <pc:sldLayoutChg chg="mod">
          <pc:chgData name="Anjuka R" userId="daa08fbf77e622f7" providerId="Windows Live" clId="Web-{5D106F77-1FF3-4FF5-95B6-F5B61B0471C0}" dt="2022-05-23T07:37:21.311" v="9"/>
          <pc:sldLayoutMkLst>
            <pc:docMk/>
            <pc:sldMasterMk cId="1312471855" sldId="2147483914"/>
            <pc:sldLayoutMk cId="3094324224" sldId="2147483925"/>
          </pc:sldLayoutMkLst>
        </pc:sldLayoutChg>
      </pc:sldMasterChg>
    </pc:docChg>
  </pc:docChgLst>
  <pc:docChgLst>
    <pc:chgData name="Anjuka R" userId="daa08fbf77e622f7" providerId="Windows Live" clId="Web-{AD77F545-4071-44FD-912A-02E20676E4CC}"/>
    <pc:docChg chg="addSld delSld modSld">
      <pc:chgData name="Anjuka R" userId="daa08fbf77e622f7" providerId="Windows Live" clId="Web-{AD77F545-4071-44FD-912A-02E20676E4CC}" dt="2022-05-18T13:55:24.859" v="483"/>
      <pc:docMkLst>
        <pc:docMk/>
      </pc:docMkLst>
      <pc:sldChg chg="modSp">
        <pc:chgData name="Anjuka R" userId="daa08fbf77e622f7" providerId="Windows Live" clId="Web-{AD77F545-4071-44FD-912A-02E20676E4CC}" dt="2022-05-18T13:53:52.950" v="476" actId="20577"/>
        <pc:sldMkLst>
          <pc:docMk/>
          <pc:sldMk cId="2047490425" sldId="256"/>
        </pc:sldMkLst>
        <pc:spChg chg="mod">
          <ac:chgData name="Anjuka R" userId="daa08fbf77e622f7" providerId="Windows Live" clId="Web-{AD77F545-4071-44FD-912A-02E20676E4CC}" dt="2022-05-18T13:53:52.950" v="476" actId="20577"/>
          <ac:spMkLst>
            <pc:docMk/>
            <pc:sldMk cId="2047490425" sldId="256"/>
            <ac:spMk id="4" creationId="{114E6F25-CC03-443A-9BDD-1C2885191B81}"/>
          </ac:spMkLst>
        </pc:spChg>
      </pc:sldChg>
      <pc:sldChg chg="delSp modSp del">
        <pc:chgData name="Anjuka R" userId="daa08fbf77e622f7" providerId="Windows Live" clId="Web-{AD77F545-4071-44FD-912A-02E20676E4CC}" dt="2022-05-18T13:52:04.337" v="472"/>
        <pc:sldMkLst>
          <pc:docMk/>
          <pc:sldMk cId="760948926" sldId="261"/>
        </pc:sldMkLst>
        <pc:spChg chg="mod">
          <ac:chgData name="Anjuka R" userId="daa08fbf77e622f7" providerId="Windows Live" clId="Web-{AD77F545-4071-44FD-912A-02E20676E4CC}" dt="2022-05-18T13:23:49.491" v="10" actId="20577"/>
          <ac:spMkLst>
            <pc:docMk/>
            <pc:sldMk cId="760948926" sldId="261"/>
            <ac:spMk id="2" creationId="{86D73AC9-87C7-1D49-A524-AF8749943869}"/>
          </ac:spMkLst>
        </pc:spChg>
        <pc:picChg chg="del mod">
          <ac:chgData name="Anjuka R" userId="daa08fbf77e622f7" providerId="Windows Live" clId="Web-{AD77F545-4071-44FD-912A-02E20676E4CC}" dt="2022-05-18T13:48:19.956" v="432"/>
          <ac:picMkLst>
            <pc:docMk/>
            <pc:sldMk cId="760948926" sldId="261"/>
            <ac:picMk id="5" creationId="{457477E1-4FF3-55D6-D79F-0AF105A354A2}"/>
          </ac:picMkLst>
        </pc:picChg>
        <pc:picChg chg="del">
          <ac:chgData name="Anjuka R" userId="daa08fbf77e622f7" providerId="Windows Live" clId="Web-{AD77F545-4071-44FD-912A-02E20676E4CC}" dt="2022-05-18T13:49:35.645" v="447"/>
          <ac:picMkLst>
            <pc:docMk/>
            <pc:sldMk cId="760948926" sldId="261"/>
            <ac:picMk id="6" creationId="{F2D71123-E9B3-A541-BC08-6D63A66A272A}"/>
          </ac:picMkLst>
        </pc:picChg>
      </pc:sldChg>
      <pc:sldChg chg="modSp">
        <pc:chgData name="Anjuka R" userId="daa08fbf77e622f7" providerId="Windows Live" clId="Web-{AD77F545-4071-44FD-912A-02E20676E4CC}" dt="2022-05-18T13:54:32.388" v="479" actId="20577"/>
        <pc:sldMkLst>
          <pc:docMk/>
          <pc:sldMk cId="1472431198" sldId="263"/>
        </pc:sldMkLst>
        <pc:spChg chg="mod">
          <ac:chgData name="Anjuka R" userId="daa08fbf77e622f7" providerId="Windows Live" clId="Web-{AD77F545-4071-44FD-912A-02E20676E4CC}" dt="2022-05-18T13:54:32.388" v="479" actId="20577"/>
          <ac:spMkLst>
            <pc:docMk/>
            <pc:sldMk cId="1472431198" sldId="263"/>
            <ac:spMk id="2" creationId="{460457E1-C9CA-FB43-B082-E4083288455E}"/>
          </ac:spMkLst>
        </pc:spChg>
      </pc:sldChg>
      <pc:sldChg chg="addSp delSp modSp">
        <pc:chgData name="Anjuka R" userId="daa08fbf77e622f7" providerId="Windows Live" clId="Web-{AD77F545-4071-44FD-912A-02E20676E4CC}" dt="2022-05-18T13:55:24.859" v="483"/>
        <pc:sldMkLst>
          <pc:docMk/>
          <pc:sldMk cId="1825637684" sldId="264"/>
        </pc:sldMkLst>
        <pc:spChg chg="mod">
          <ac:chgData name="Anjuka R" userId="daa08fbf77e622f7" providerId="Windows Live" clId="Web-{AD77F545-4071-44FD-912A-02E20676E4CC}" dt="2022-05-18T13:55:24.859" v="483"/>
          <ac:spMkLst>
            <pc:docMk/>
            <pc:sldMk cId="1825637684" sldId="264"/>
            <ac:spMk id="2" creationId="{AEE7E7FB-867C-1941-BC73-536F66996742}"/>
          </ac:spMkLst>
        </pc:spChg>
        <pc:spChg chg="add del">
          <ac:chgData name="Anjuka R" userId="daa08fbf77e622f7" providerId="Windows Live" clId="Web-{AD77F545-4071-44FD-912A-02E20676E4CC}" dt="2022-05-18T13:55:24.859" v="483"/>
          <ac:spMkLst>
            <pc:docMk/>
            <pc:sldMk cId="1825637684" sldId="264"/>
            <ac:spMk id="8" creationId="{8A610DC7-FE1B-47B9-8452-CFC389786C2D}"/>
          </ac:spMkLst>
        </pc:spChg>
        <pc:spChg chg="add del">
          <ac:chgData name="Anjuka R" userId="daa08fbf77e622f7" providerId="Windows Live" clId="Web-{AD77F545-4071-44FD-912A-02E20676E4CC}" dt="2022-05-18T13:55:24.859" v="483"/>
          <ac:spMkLst>
            <pc:docMk/>
            <pc:sldMk cId="1825637684" sldId="264"/>
            <ac:spMk id="14" creationId="{DC9A0934-0C2C-4565-9290-A345B19BD94C}"/>
          </ac:spMkLst>
        </pc:spChg>
        <pc:spChg chg="add del">
          <ac:chgData name="Anjuka R" userId="daa08fbf77e622f7" providerId="Windows Live" clId="Web-{AD77F545-4071-44FD-912A-02E20676E4CC}" dt="2022-05-18T13:55:24.859" v="483"/>
          <ac:spMkLst>
            <pc:docMk/>
            <pc:sldMk cId="1825637684" sldId="264"/>
            <ac:spMk id="21" creationId="{87BE56A7-2B14-4ABE-8DF3-40C07E64B19D}"/>
          </ac:spMkLst>
        </pc:spChg>
        <pc:spChg chg="add del">
          <ac:chgData name="Anjuka R" userId="daa08fbf77e622f7" providerId="Windows Live" clId="Web-{AD77F545-4071-44FD-912A-02E20676E4CC}" dt="2022-05-18T13:55:24.859" v="483"/>
          <ac:spMkLst>
            <pc:docMk/>
            <pc:sldMk cId="1825637684" sldId="264"/>
            <ac:spMk id="23" creationId="{140D5101-D8FB-4102-A338-49651E97150A}"/>
          </ac:spMkLst>
        </pc:spChg>
        <pc:spChg chg="add del">
          <ac:chgData name="Anjuka R" userId="daa08fbf77e622f7" providerId="Windows Live" clId="Web-{AD77F545-4071-44FD-912A-02E20676E4CC}" dt="2022-05-18T13:55:24.859" v="483"/>
          <ac:spMkLst>
            <pc:docMk/>
            <pc:sldMk cId="1825637684" sldId="264"/>
            <ac:spMk id="25" creationId="{73E26159-C029-4449-8912-A9B418CC328B}"/>
          </ac:spMkLst>
        </pc:spChg>
        <pc:spChg chg="add del">
          <ac:chgData name="Anjuka R" userId="daa08fbf77e622f7" providerId="Windows Live" clId="Web-{AD77F545-4071-44FD-912A-02E20676E4CC}" dt="2022-05-18T13:55:24.859" v="483"/>
          <ac:spMkLst>
            <pc:docMk/>
            <pc:sldMk cId="1825637684" sldId="264"/>
            <ac:spMk id="34" creationId="{FE5ECD52-6A23-4FF4-8C32-7B5DE9973ADA}"/>
          </ac:spMkLst>
        </pc:spChg>
        <pc:spChg chg="add del">
          <ac:chgData name="Anjuka R" userId="daa08fbf77e622f7" providerId="Windows Live" clId="Web-{AD77F545-4071-44FD-912A-02E20676E4CC}" dt="2022-05-18T13:55:24.859" v="483"/>
          <ac:spMkLst>
            <pc:docMk/>
            <pc:sldMk cId="1825637684" sldId="264"/>
            <ac:spMk id="40" creationId="{45624C63-3CCA-4EA6-B822-6E710A82062B}"/>
          </ac:spMkLst>
        </pc:spChg>
        <pc:picChg chg="mod">
          <ac:chgData name="Anjuka R" userId="daa08fbf77e622f7" providerId="Windows Live" clId="Web-{AD77F545-4071-44FD-912A-02E20676E4CC}" dt="2022-05-18T13:55:24.859" v="483"/>
          <ac:picMkLst>
            <pc:docMk/>
            <pc:sldMk cId="1825637684" sldId="264"/>
            <ac:picMk id="4" creationId="{3A6C62CB-281F-AFAD-94DC-ECD57F5E61EE}"/>
          </ac:picMkLst>
        </pc:picChg>
        <pc:picChg chg="add del">
          <ac:chgData name="Anjuka R" userId="daa08fbf77e622f7" providerId="Windows Live" clId="Web-{AD77F545-4071-44FD-912A-02E20676E4CC}" dt="2022-05-18T13:55:24.859" v="483"/>
          <ac:picMkLst>
            <pc:docMk/>
            <pc:sldMk cId="1825637684" sldId="264"/>
            <ac:picMk id="6" creationId="{C9134821-5D8B-4373-BA74-CFE9AB35A55A}"/>
          </ac:picMkLst>
        </pc:picChg>
        <pc:picChg chg="add del">
          <ac:chgData name="Anjuka R" userId="daa08fbf77e622f7" providerId="Windows Live" clId="Web-{AD77F545-4071-44FD-912A-02E20676E4CC}" dt="2022-05-18T13:55:24.859" v="483"/>
          <ac:picMkLst>
            <pc:docMk/>
            <pc:sldMk cId="1825637684" sldId="264"/>
            <ac:picMk id="7" creationId="{5965195F-79F5-4911-907D-13CB3F534351}"/>
          </ac:picMkLst>
        </pc:picChg>
        <pc:picChg chg="add del">
          <ac:chgData name="Anjuka R" userId="daa08fbf77e622f7" providerId="Windows Live" clId="Web-{AD77F545-4071-44FD-912A-02E20676E4CC}" dt="2022-05-18T13:55:24.859" v="483"/>
          <ac:picMkLst>
            <pc:docMk/>
            <pc:sldMk cId="1825637684" sldId="264"/>
            <ac:picMk id="10" creationId="{2742ADC1-2286-40B7-A3C6-D6C3362FA04B}"/>
          </ac:picMkLst>
        </pc:picChg>
        <pc:picChg chg="add del">
          <ac:chgData name="Anjuka R" userId="daa08fbf77e622f7" providerId="Windows Live" clId="Web-{AD77F545-4071-44FD-912A-02E20676E4CC}" dt="2022-05-18T13:55:24.859" v="483"/>
          <ac:picMkLst>
            <pc:docMk/>
            <pc:sldMk cId="1825637684" sldId="264"/>
            <ac:picMk id="12" creationId="{C878FBDC-78F2-4D49-8DB3-1A48CA9F7FC0}"/>
          </ac:picMkLst>
        </pc:picChg>
        <pc:picChg chg="add del">
          <ac:chgData name="Anjuka R" userId="daa08fbf77e622f7" providerId="Windows Live" clId="Web-{AD77F545-4071-44FD-912A-02E20676E4CC}" dt="2022-05-18T13:55:24.859" v="483"/>
          <ac:picMkLst>
            <pc:docMk/>
            <pc:sldMk cId="1825637684" sldId="264"/>
            <ac:picMk id="30" creationId="{26E32CE1-D113-412E-9933-113646E21F53}"/>
          </ac:picMkLst>
        </pc:picChg>
        <pc:picChg chg="add del">
          <ac:chgData name="Anjuka R" userId="daa08fbf77e622f7" providerId="Windows Live" clId="Web-{AD77F545-4071-44FD-912A-02E20676E4CC}" dt="2022-05-18T13:55:24.859" v="483"/>
          <ac:picMkLst>
            <pc:docMk/>
            <pc:sldMk cId="1825637684" sldId="264"/>
            <ac:picMk id="32" creationId="{117B7C8B-175B-4009-808B-9F66FD108AB3}"/>
          </ac:picMkLst>
        </pc:picChg>
        <pc:picChg chg="add del">
          <ac:chgData name="Anjuka R" userId="daa08fbf77e622f7" providerId="Windows Live" clId="Web-{AD77F545-4071-44FD-912A-02E20676E4CC}" dt="2022-05-18T13:55:24.859" v="483"/>
          <ac:picMkLst>
            <pc:docMk/>
            <pc:sldMk cId="1825637684" sldId="264"/>
            <ac:picMk id="36" creationId="{5C3F2B96-5F34-41C9-8E37-A9CD279A4270}"/>
          </ac:picMkLst>
        </pc:picChg>
        <pc:picChg chg="add del">
          <ac:chgData name="Anjuka R" userId="daa08fbf77e622f7" providerId="Windows Live" clId="Web-{AD77F545-4071-44FD-912A-02E20676E4CC}" dt="2022-05-18T13:55:24.859" v="483"/>
          <ac:picMkLst>
            <pc:docMk/>
            <pc:sldMk cId="1825637684" sldId="264"/>
            <ac:picMk id="38" creationId="{9A4E02BF-4F0E-44E2-A489-075900B7866C}"/>
          </ac:picMkLst>
        </pc:picChg>
      </pc:sldChg>
      <pc:sldChg chg="modSp">
        <pc:chgData name="Anjuka R" userId="daa08fbf77e622f7" providerId="Windows Live" clId="Web-{AD77F545-4071-44FD-912A-02E20676E4CC}" dt="2022-05-18T13:24:01.569" v="15" actId="20577"/>
        <pc:sldMkLst>
          <pc:docMk/>
          <pc:sldMk cId="1598054528" sldId="279"/>
        </pc:sldMkLst>
        <pc:spChg chg="mod">
          <ac:chgData name="Anjuka R" userId="daa08fbf77e622f7" providerId="Windows Live" clId="Web-{AD77F545-4071-44FD-912A-02E20676E4CC}" dt="2022-05-18T13:24:01.569" v="15" actId="20577"/>
          <ac:spMkLst>
            <pc:docMk/>
            <pc:sldMk cId="1598054528" sldId="279"/>
            <ac:spMk id="2" creationId="{71C2211D-8D27-777B-A27C-C9B29E1D0C50}"/>
          </ac:spMkLst>
        </pc:spChg>
      </pc:sldChg>
      <pc:sldChg chg="addSp delSp modSp">
        <pc:chgData name="Anjuka R" userId="daa08fbf77e622f7" providerId="Windows Live" clId="Web-{AD77F545-4071-44FD-912A-02E20676E4CC}" dt="2022-05-18T13:51:45.837" v="471" actId="1076"/>
        <pc:sldMkLst>
          <pc:docMk/>
          <pc:sldMk cId="3767670150" sldId="283"/>
        </pc:sldMkLst>
        <pc:spChg chg="mod">
          <ac:chgData name="Anjuka R" userId="daa08fbf77e622f7" providerId="Windows Live" clId="Web-{AD77F545-4071-44FD-912A-02E20676E4CC}" dt="2022-05-18T13:23:40.990" v="9" actId="20577"/>
          <ac:spMkLst>
            <pc:docMk/>
            <pc:sldMk cId="3767670150" sldId="283"/>
            <ac:spMk id="2" creationId="{7550576F-D310-5D9E-A3CF-21A399B5F219}"/>
          </ac:spMkLst>
        </pc:spChg>
        <pc:spChg chg="del">
          <ac:chgData name="Anjuka R" userId="daa08fbf77e622f7" providerId="Windows Live" clId="Web-{AD77F545-4071-44FD-912A-02E20676E4CC}" dt="2022-05-18T13:24:39.992" v="16"/>
          <ac:spMkLst>
            <pc:docMk/>
            <pc:sldMk cId="3767670150" sldId="283"/>
            <ac:spMk id="3" creationId="{260B7E2A-FF2D-C76E-1433-9210643BFB3C}"/>
          </ac:spMkLst>
        </pc:spChg>
        <pc:spChg chg="add mod">
          <ac:chgData name="Anjuka R" userId="daa08fbf77e622f7" providerId="Windows Live" clId="Web-{AD77F545-4071-44FD-912A-02E20676E4CC}" dt="2022-05-18T13:51:45.837" v="471" actId="1076"/>
          <ac:spMkLst>
            <pc:docMk/>
            <pc:sldMk cId="3767670150" sldId="283"/>
            <ac:spMk id="20" creationId="{981DF19F-FA11-BA77-6B72-51A141FBCBEB}"/>
          </ac:spMkLst>
        </pc:spChg>
        <pc:spChg chg="add mod">
          <ac:chgData name="Anjuka R" userId="daa08fbf77e622f7" providerId="Windows Live" clId="Web-{AD77F545-4071-44FD-912A-02E20676E4CC}" dt="2022-05-18T13:44:47.387" v="394" actId="1076"/>
          <ac:spMkLst>
            <pc:docMk/>
            <pc:sldMk cId="3767670150" sldId="283"/>
            <ac:spMk id="21" creationId="{036FADEA-4205-44CD-A5F0-DF95D22CB32A}"/>
          </ac:spMkLst>
        </pc:spChg>
        <pc:spChg chg="add mod">
          <ac:chgData name="Anjuka R" userId="daa08fbf77e622f7" providerId="Windows Live" clId="Web-{AD77F545-4071-44FD-912A-02E20676E4CC}" dt="2022-05-18T13:51:41.275" v="470" actId="1076"/>
          <ac:spMkLst>
            <pc:docMk/>
            <pc:sldMk cId="3767670150" sldId="283"/>
            <ac:spMk id="22" creationId="{B4F6FD95-66A2-3F06-4F14-56397BD8A97A}"/>
          </ac:spMkLst>
        </pc:spChg>
        <pc:spChg chg="add mod">
          <ac:chgData name="Anjuka R" userId="daa08fbf77e622f7" providerId="Windows Live" clId="Web-{AD77F545-4071-44FD-912A-02E20676E4CC}" dt="2022-05-18T13:37:08.155" v="243" actId="20577"/>
          <ac:spMkLst>
            <pc:docMk/>
            <pc:sldMk cId="3767670150" sldId="283"/>
            <ac:spMk id="23" creationId="{CC12D93F-5E00-69DD-CE90-73BE3926F292}"/>
          </ac:spMkLst>
        </pc:spChg>
        <pc:spChg chg="add mod">
          <ac:chgData name="Anjuka R" userId="daa08fbf77e622f7" providerId="Windows Live" clId="Web-{AD77F545-4071-44FD-912A-02E20676E4CC}" dt="2022-05-18T13:44:40.731" v="393" actId="1076"/>
          <ac:spMkLst>
            <pc:docMk/>
            <pc:sldMk cId="3767670150" sldId="283"/>
            <ac:spMk id="24" creationId="{A8AD85CD-1FB5-FC15-7A34-BF82AC989CDB}"/>
          </ac:spMkLst>
        </pc:spChg>
        <pc:spChg chg="add del mod">
          <ac:chgData name="Anjuka R" userId="daa08fbf77e622f7" providerId="Windows Live" clId="Web-{AD77F545-4071-44FD-912A-02E20676E4CC}" dt="2022-05-18T13:44:35.527" v="392"/>
          <ac:spMkLst>
            <pc:docMk/>
            <pc:sldMk cId="3767670150" sldId="283"/>
            <ac:spMk id="25" creationId="{F2467DEB-7EA3-1CB3-0B8D-0DE2A5F89779}"/>
          </ac:spMkLst>
        </pc:spChg>
        <pc:picChg chg="add del mod">
          <ac:chgData name="Anjuka R" userId="daa08fbf77e622f7" providerId="Windows Live" clId="Web-{AD77F545-4071-44FD-912A-02E20676E4CC}" dt="2022-05-18T13:26:20.542" v="64"/>
          <ac:picMkLst>
            <pc:docMk/>
            <pc:sldMk cId="3767670150" sldId="283"/>
            <ac:picMk id="4" creationId="{6C55BEC4-8EDE-2207-9DC7-20F94F157B4C}"/>
          </ac:picMkLst>
        </pc:picChg>
        <pc:picChg chg="add del mod">
          <ac:chgData name="Anjuka R" userId="daa08fbf77e622f7" providerId="Windows Live" clId="Web-{AD77F545-4071-44FD-912A-02E20676E4CC}" dt="2022-05-18T13:26:20.542" v="63"/>
          <ac:picMkLst>
            <pc:docMk/>
            <pc:sldMk cId="3767670150" sldId="283"/>
            <ac:picMk id="5" creationId="{7F1C3E1A-6F4C-E838-6EDE-8A396E2C9E52}"/>
          </ac:picMkLst>
        </pc:picChg>
        <pc:picChg chg="add del mod">
          <ac:chgData name="Anjuka R" userId="daa08fbf77e622f7" providerId="Windows Live" clId="Web-{AD77F545-4071-44FD-912A-02E20676E4CC}" dt="2022-05-18T13:26:20.542" v="62"/>
          <ac:picMkLst>
            <pc:docMk/>
            <pc:sldMk cId="3767670150" sldId="283"/>
            <ac:picMk id="6" creationId="{BF7617BA-1E45-BB63-1D9F-6480247513DE}"/>
          </ac:picMkLst>
        </pc:picChg>
        <pc:picChg chg="add del mod">
          <ac:chgData name="Anjuka R" userId="daa08fbf77e622f7" providerId="Windows Live" clId="Web-{AD77F545-4071-44FD-912A-02E20676E4CC}" dt="2022-05-18T13:26:20.542" v="61"/>
          <ac:picMkLst>
            <pc:docMk/>
            <pc:sldMk cId="3767670150" sldId="283"/>
            <ac:picMk id="7" creationId="{F9DB6C36-8146-9A2B-5911-C540C97DB184}"/>
          </ac:picMkLst>
        </pc:picChg>
        <pc:picChg chg="add del mod">
          <ac:chgData name="Anjuka R" userId="daa08fbf77e622f7" providerId="Windows Live" clId="Web-{AD77F545-4071-44FD-912A-02E20676E4CC}" dt="2022-05-18T13:26:20.542" v="60"/>
          <ac:picMkLst>
            <pc:docMk/>
            <pc:sldMk cId="3767670150" sldId="283"/>
            <ac:picMk id="8" creationId="{70B58D04-FE09-598B-1FB9-D865D6D07636}"/>
          </ac:picMkLst>
        </pc:picChg>
        <pc:picChg chg="add del mod">
          <ac:chgData name="Anjuka R" userId="daa08fbf77e622f7" providerId="Windows Live" clId="Web-{AD77F545-4071-44FD-912A-02E20676E4CC}" dt="2022-05-18T13:26:20.542" v="59"/>
          <ac:picMkLst>
            <pc:docMk/>
            <pc:sldMk cId="3767670150" sldId="283"/>
            <ac:picMk id="9" creationId="{CBF77987-930E-8811-1FAE-DD50F3F8277F}"/>
          </ac:picMkLst>
        </pc:picChg>
        <pc:picChg chg="add del mod">
          <ac:chgData name="Anjuka R" userId="daa08fbf77e622f7" providerId="Windows Live" clId="Web-{AD77F545-4071-44FD-912A-02E20676E4CC}" dt="2022-05-18T13:26:20.542" v="58"/>
          <ac:picMkLst>
            <pc:docMk/>
            <pc:sldMk cId="3767670150" sldId="283"/>
            <ac:picMk id="10" creationId="{4EE1DDCF-C848-3553-2DAA-7B87860B2977}"/>
          </ac:picMkLst>
        </pc:picChg>
        <pc:picChg chg="add del mod">
          <ac:chgData name="Anjuka R" userId="daa08fbf77e622f7" providerId="Windows Live" clId="Web-{AD77F545-4071-44FD-912A-02E20676E4CC}" dt="2022-05-18T13:26:20.542" v="57"/>
          <ac:picMkLst>
            <pc:docMk/>
            <pc:sldMk cId="3767670150" sldId="283"/>
            <ac:picMk id="11" creationId="{8C48E201-9917-44F8-995C-615CB8EE212C}"/>
          </ac:picMkLst>
        </pc:picChg>
        <pc:picChg chg="add del mod">
          <ac:chgData name="Anjuka R" userId="daa08fbf77e622f7" providerId="Windows Live" clId="Web-{AD77F545-4071-44FD-912A-02E20676E4CC}" dt="2022-05-18T13:26:20.542" v="56"/>
          <ac:picMkLst>
            <pc:docMk/>
            <pc:sldMk cId="3767670150" sldId="283"/>
            <ac:picMk id="12" creationId="{7E02AA91-32DA-8D59-F490-A94888172641}"/>
          </ac:picMkLst>
        </pc:picChg>
        <pc:picChg chg="add del mod">
          <ac:chgData name="Anjuka R" userId="daa08fbf77e622f7" providerId="Windows Live" clId="Web-{AD77F545-4071-44FD-912A-02E20676E4CC}" dt="2022-05-18T13:26:20.542" v="55"/>
          <ac:picMkLst>
            <pc:docMk/>
            <pc:sldMk cId="3767670150" sldId="283"/>
            <ac:picMk id="13" creationId="{760FB18C-9D0F-F3C6-375C-F196550CD45B}"/>
          </ac:picMkLst>
        </pc:picChg>
        <pc:picChg chg="add del mod">
          <ac:chgData name="Anjuka R" userId="daa08fbf77e622f7" providerId="Windows Live" clId="Web-{AD77F545-4071-44FD-912A-02E20676E4CC}" dt="2022-05-18T13:26:20.542" v="54"/>
          <ac:picMkLst>
            <pc:docMk/>
            <pc:sldMk cId="3767670150" sldId="283"/>
            <ac:picMk id="14" creationId="{E781CEC8-92AF-CF81-216F-AB68E4B102B3}"/>
          </ac:picMkLst>
        </pc:picChg>
        <pc:picChg chg="add del mod">
          <ac:chgData name="Anjuka R" userId="daa08fbf77e622f7" providerId="Windows Live" clId="Web-{AD77F545-4071-44FD-912A-02E20676E4CC}" dt="2022-05-18T13:26:20.542" v="53"/>
          <ac:picMkLst>
            <pc:docMk/>
            <pc:sldMk cId="3767670150" sldId="283"/>
            <ac:picMk id="15" creationId="{E9E6A210-327F-1B99-DC3F-8A7BAFABA0FC}"/>
          </ac:picMkLst>
        </pc:picChg>
        <pc:picChg chg="add del mod">
          <ac:chgData name="Anjuka R" userId="daa08fbf77e622f7" providerId="Windows Live" clId="Web-{AD77F545-4071-44FD-912A-02E20676E4CC}" dt="2022-05-18T13:26:20.542" v="52"/>
          <ac:picMkLst>
            <pc:docMk/>
            <pc:sldMk cId="3767670150" sldId="283"/>
            <ac:picMk id="16" creationId="{B95B2298-E9FE-4650-4B9B-8AFC35AF42EA}"/>
          </ac:picMkLst>
        </pc:picChg>
        <pc:picChg chg="add del mod">
          <ac:chgData name="Anjuka R" userId="daa08fbf77e622f7" providerId="Windows Live" clId="Web-{AD77F545-4071-44FD-912A-02E20676E4CC}" dt="2022-05-18T13:26:20.542" v="51"/>
          <ac:picMkLst>
            <pc:docMk/>
            <pc:sldMk cId="3767670150" sldId="283"/>
            <ac:picMk id="17" creationId="{4A3C1BB8-E0C6-AD44-229D-39BF5B29DDD0}"/>
          </ac:picMkLst>
        </pc:picChg>
        <pc:picChg chg="add del mod">
          <ac:chgData name="Anjuka R" userId="daa08fbf77e622f7" providerId="Windows Live" clId="Web-{AD77F545-4071-44FD-912A-02E20676E4CC}" dt="2022-05-18T13:26:20.542" v="50"/>
          <ac:picMkLst>
            <pc:docMk/>
            <pc:sldMk cId="3767670150" sldId="283"/>
            <ac:picMk id="18" creationId="{D521AD39-C8ED-049F-2FEC-46E51AFFD5D2}"/>
          </ac:picMkLst>
        </pc:picChg>
        <pc:picChg chg="add del mod">
          <ac:chgData name="Anjuka R" userId="daa08fbf77e622f7" providerId="Windows Live" clId="Web-{AD77F545-4071-44FD-912A-02E20676E4CC}" dt="2022-05-18T13:47:38.845" v="425"/>
          <ac:picMkLst>
            <pc:docMk/>
            <pc:sldMk cId="3767670150" sldId="283"/>
            <ac:picMk id="19" creationId="{198F13F1-C60F-8BFC-D39B-4520EA28D418}"/>
          </ac:picMkLst>
        </pc:picChg>
        <pc:picChg chg="add del mod">
          <ac:chgData name="Anjuka R" userId="daa08fbf77e622f7" providerId="Windows Live" clId="Web-{AD77F545-4071-44FD-912A-02E20676E4CC}" dt="2022-05-18T13:47:39.486" v="426"/>
          <ac:picMkLst>
            <pc:docMk/>
            <pc:sldMk cId="3767670150" sldId="283"/>
            <ac:picMk id="27" creationId="{6CA09C9B-529B-D416-7619-0E08074720AB}"/>
          </ac:picMkLst>
        </pc:picChg>
        <pc:picChg chg="add mod">
          <ac:chgData name="Anjuka R" userId="daa08fbf77e622f7" providerId="Windows Live" clId="Web-{AD77F545-4071-44FD-912A-02E20676E4CC}" dt="2022-05-18T13:51:19.805" v="467" actId="1076"/>
          <ac:picMkLst>
            <pc:docMk/>
            <pc:sldMk cId="3767670150" sldId="283"/>
            <ac:picMk id="28" creationId="{87B7B2C4-37E8-1CC4-3BA3-F995765BBF9B}"/>
          </ac:picMkLst>
        </pc:picChg>
        <pc:picChg chg="add mod">
          <ac:chgData name="Anjuka R" userId="daa08fbf77e622f7" providerId="Windows Live" clId="Web-{AD77F545-4071-44FD-912A-02E20676E4CC}" dt="2022-05-18T13:51:25.149" v="469" actId="1076"/>
          <ac:picMkLst>
            <pc:docMk/>
            <pc:sldMk cId="3767670150" sldId="283"/>
            <ac:picMk id="29" creationId="{66252C82-1058-CD85-FCF5-7BC9AE3B8EB1}"/>
          </ac:picMkLst>
        </pc:picChg>
      </pc:sldChg>
      <pc:sldChg chg="addSp delSp modSp new del">
        <pc:chgData name="Anjuka R" userId="daa08fbf77e622f7" providerId="Windows Live" clId="Web-{AD77F545-4071-44FD-912A-02E20676E4CC}" dt="2022-05-18T13:47:44.517" v="427"/>
        <pc:sldMkLst>
          <pc:docMk/>
          <pc:sldMk cId="419377202" sldId="284"/>
        </pc:sldMkLst>
        <pc:spChg chg="del">
          <ac:chgData name="Anjuka R" userId="daa08fbf77e622f7" providerId="Windows Live" clId="Web-{AD77F545-4071-44FD-912A-02E20676E4CC}" dt="2022-05-18T13:27:09.840" v="121"/>
          <ac:spMkLst>
            <pc:docMk/>
            <pc:sldMk cId="419377202" sldId="284"/>
            <ac:spMk id="2" creationId="{A2FB2C68-14BB-D730-9583-0C54C739BADB}"/>
          </ac:spMkLst>
        </pc:spChg>
        <pc:spChg chg="del">
          <ac:chgData name="Anjuka R" userId="daa08fbf77e622f7" providerId="Windows Live" clId="Web-{AD77F545-4071-44FD-912A-02E20676E4CC}" dt="2022-05-18T13:26:25.495" v="65"/>
          <ac:spMkLst>
            <pc:docMk/>
            <pc:sldMk cId="419377202" sldId="284"/>
            <ac:spMk id="3" creationId="{0CE71E97-ADF4-EB2D-B503-65B15B21B233}"/>
          </ac:spMkLst>
        </pc:spChg>
        <pc:picChg chg="add del mod">
          <ac:chgData name="Anjuka R" userId="daa08fbf77e622f7" providerId="Windows Live" clId="Web-{AD77F545-4071-44FD-912A-02E20676E4CC}" dt="2022-05-18T13:27:09.840" v="120"/>
          <ac:picMkLst>
            <pc:docMk/>
            <pc:sldMk cId="419377202" sldId="284"/>
            <ac:picMk id="4" creationId="{4A3658D9-616B-E1AE-CD72-4ACBAD4C33C1}"/>
          </ac:picMkLst>
        </pc:picChg>
        <pc:picChg chg="add del mod">
          <ac:chgData name="Anjuka R" userId="daa08fbf77e622f7" providerId="Windows Live" clId="Web-{AD77F545-4071-44FD-912A-02E20676E4CC}" dt="2022-05-18T13:27:09.840" v="119"/>
          <ac:picMkLst>
            <pc:docMk/>
            <pc:sldMk cId="419377202" sldId="284"/>
            <ac:picMk id="5" creationId="{241EDE44-5DE5-A4A2-8167-CCD027CD4714}"/>
          </ac:picMkLst>
        </pc:picChg>
        <pc:picChg chg="add del mod">
          <ac:chgData name="Anjuka R" userId="daa08fbf77e622f7" providerId="Windows Live" clId="Web-{AD77F545-4071-44FD-912A-02E20676E4CC}" dt="2022-05-18T13:27:09.840" v="118"/>
          <ac:picMkLst>
            <pc:docMk/>
            <pc:sldMk cId="419377202" sldId="284"/>
            <ac:picMk id="6" creationId="{0D92D0A1-E540-2CBD-0178-5D3DF12DB19B}"/>
          </ac:picMkLst>
        </pc:picChg>
        <pc:picChg chg="add del mod">
          <ac:chgData name="Anjuka R" userId="daa08fbf77e622f7" providerId="Windows Live" clId="Web-{AD77F545-4071-44FD-912A-02E20676E4CC}" dt="2022-05-18T13:27:09.840" v="117"/>
          <ac:picMkLst>
            <pc:docMk/>
            <pc:sldMk cId="419377202" sldId="284"/>
            <ac:picMk id="7" creationId="{325380ED-59B7-6DFD-F8C7-393780E4263A}"/>
          </ac:picMkLst>
        </pc:picChg>
        <pc:picChg chg="add del mod">
          <ac:chgData name="Anjuka R" userId="daa08fbf77e622f7" providerId="Windows Live" clId="Web-{AD77F545-4071-44FD-912A-02E20676E4CC}" dt="2022-05-18T13:27:09.840" v="116"/>
          <ac:picMkLst>
            <pc:docMk/>
            <pc:sldMk cId="419377202" sldId="284"/>
            <ac:picMk id="8" creationId="{0F0BFE9A-0E52-D9BA-4C10-BD794568D94F}"/>
          </ac:picMkLst>
        </pc:picChg>
        <pc:picChg chg="add del mod">
          <ac:chgData name="Anjuka R" userId="daa08fbf77e622f7" providerId="Windows Live" clId="Web-{AD77F545-4071-44FD-912A-02E20676E4CC}" dt="2022-05-18T13:27:09.840" v="115"/>
          <ac:picMkLst>
            <pc:docMk/>
            <pc:sldMk cId="419377202" sldId="284"/>
            <ac:picMk id="9" creationId="{61647FDF-CA00-0A5C-F2AD-E7C2A8A3B5FD}"/>
          </ac:picMkLst>
        </pc:picChg>
        <pc:picChg chg="add del mod">
          <ac:chgData name="Anjuka R" userId="daa08fbf77e622f7" providerId="Windows Live" clId="Web-{AD77F545-4071-44FD-912A-02E20676E4CC}" dt="2022-05-18T13:27:09.840" v="114"/>
          <ac:picMkLst>
            <pc:docMk/>
            <pc:sldMk cId="419377202" sldId="284"/>
            <ac:picMk id="10" creationId="{40CF5D08-955A-3D54-A387-4D3005A2B236}"/>
          </ac:picMkLst>
        </pc:picChg>
        <pc:picChg chg="add del mod">
          <ac:chgData name="Anjuka R" userId="daa08fbf77e622f7" providerId="Windows Live" clId="Web-{AD77F545-4071-44FD-912A-02E20676E4CC}" dt="2022-05-18T13:27:09.840" v="113"/>
          <ac:picMkLst>
            <pc:docMk/>
            <pc:sldMk cId="419377202" sldId="284"/>
            <ac:picMk id="11" creationId="{7BAC9F88-14AE-5F56-B153-96325AA8DB82}"/>
          </ac:picMkLst>
        </pc:picChg>
        <pc:picChg chg="add del mod">
          <ac:chgData name="Anjuka R" userId="daa08fbf77e622f7" providerId="Windows Live" clId="Web-{AD77F545-4071-44FD-912A-02E20676E4CC}" dt="2022-05-18T13:27:09.840" v="112"/>
          <ac:picMkLst>
            <pc:docMk/>
            <pc:sldMk cId="419377202" sldId="284"/>
            <ac:picMk id="12" creationId="{60E9704D-A9AF-09AE-A014-1D72758D8A5C}"/>
          </ac:picMkLst>
        </pc:picChg>
        <pc:picChg chg="add del mod">
          <ac:chgData name="Anjuka R" userId="daa08fbf77e622f7" providerId="Windows Live" clId="Web-{AD77F545-4071-44FD-912A-02E20676E4CC}" dt="2022-05-18T13:27:09.840" v="111"/>
          <ac:picMkLst>
            <pc:docMk/>
            <pc:sldMk cId="419377202" sldId="284"/>
            <ac:picMk id="13" creationId="{D4480CD1-5EC3-9251-E021-A14925EF1B4D}"/>
          </ac:picMkLst>
        </pc:picChg>
        <pc:picChg chg="add del mod">
          <ac:chgData name="Anjuka R" userId="daa08fbf77e622f7" providerId="Windows Live" clId="Web-{AD77F545-4071-44FD-912A-02E20676E4CC}" dt="2022-05-18T13:27:09.840" v="110"/>
          <ac:picMkLst>
            <pc:docMk/>
            <pc:sldMk cId="419377202" sldId="284"/>
            <ac:picMk id="14" creationId="{0352AA3C-6D9C-90A3-A2C9-868CEA96E521}"/>
          </ac:picMkLst>
        </pc:picChg>
        <pc:picChg chg="add del mod">
          <ac:chgData name="Anjuka R" userId="daa08fbf77e622f7" providerId="Windows Live" clId="Web-{AD77F545-4071-44FD-912A-02E20676E4CC}" dt="2022-05-18T13:27:09.840" v="109"/>
          <ac:picMkLst>
            <pc:docMk/>
            <pc:sldMk cId="419377202" sldId="284"/>
            <ac:picMk id="15" creationId="{4F85D520-80C6-D791-EEB5-FD921E6A1E16}"/>
          </ac:picMkLst>
        </pc:picChg>
        <pc:picChg chg="add del mod">
          <ac:chgData name="Anjuka R" userId="daa08fbf77e622f7" providerId="Windows Live" clId="Web-{AD77F545-4071-44FD-912A-02E20676E4CC}" dt="2022-05-18T13:27:09.840" v="108"/>
          <ac:picMkLst>
            <pc:docMk/>
            <pc:sldMk cId="419377202" sldId="284"/>
            <ac:picMk id="16" creationId="{EE8003E1-E2A2-0A3D-984B-CF2554A5F289}"/>
          </ac:picMkLst>
        </pc:picChg>
        <pc:picChg chg="add del mod">
          <ac:chgData name="Anjuka R" userId="daa08fbf77e622f7" providerId="Windows Live" clId="Web-{AD77F545-4071-44FD-912A-02E20676E4CC}" dt="2022-05-18T13:27:09.840" v="107"/>
          <ac:picMkLst>
            <pc:docMk/>
            <pc:sldMk cId="419377202" sldId="284"/>
            <ac:picMk id="17" creationId="{9E747789-BF7F-0127-7C35-9D9F995E071F}"/>
          </ac:picMkLst>
        </pc:picChg>
        <pc:picChg chg="add del mod">
          <ac:chgData name="Anjuka R" userId="daa08fbf77e622f7" providerId="Windows Live" clId="Web-{AD77F545-4071-44FD-912A-02E20676E4CC}" dt="2022-05-18T13:27:09.825" v="106"/>
          <ac:picMkLst>
            <pc:docMk/>
            <pc:sldMk cId="419377202" sldId="284"/>
            <ac:picMk id="18" creationId="{C46775F5-4D88-C7D9-53E5-8B478B72381A}"/>
          </ac:picMkLst>
        </pc:picChg>
        <pc:picChg chg="add del mod">
          <ac:chgData name="Anjuka R" userId="daa08fbf77e622f7" providerId="Windows Live" clId="Web-{AD77F545-4071-44FD-912A-02E20676E4CC}" dt="2022-05-18T13:47:21.079" v="420"/>
          <ac:picMkLst>
            <pc:docMk/>
            <pc:sldMk cId="419377202" sldId="284"/>
            <ac:picMk id="19" creationId="{D72B8311-F1C9-B3B0-A889-9C0B9F570E55}"/>
          </ac:picMkLst>
        </pc:picChg>
        <pc:picChg chg="add del mod">
          <ac:chgData name="Anjuka R" userId="daa08fbf77e622f7" providerId="Windows Live" clId="Web-{AD77F545-4071-44FD-912A-02E20676E4CC}" dt="2022-05-18T13:47:23.157" v="421"/>
          <ac:picMkLst>
            <pc:docMk/>
            <pc:sldMk cId="419377202" sldId="284"/>
            <ac:picMk id="20" creationId="{53D11D8E-9163-AC47-3B59-58CD46A1002E}"/>
          </ac:picMkLst>
        </pc:picChg>
        <pc:picChg chg="add del mod">
          <ac:chgData name="Anjuka R" userId="daa08fbf77e622f7" providerId="Windows Live" clId="Web-{AD77F545-4071-44FD-912A-02E20676E4CC}" dt="2022-05-18T13:29:19.235" v="160"/>
          <ac:picMkLst>
            <pc:docMk/>
            <pc:sldMk cId="419377202" sldId="284"/>
            <ac:picMk id="21" creationId="{80358849-0FED-A36B-6614-DF5F589D60E1}"/>
          </ac:picMkLst>
        </pc:picChg>
        <pc:picChg chg="add del mod">
          <ac:chgData name="Anjuka R" userId="daa08fbf77e622f7" providerId="Windows Live" clId="Web-{AD77F545-4071-44FD-912A-02E20676E4CC}" dt="2022-05-18T13:47:23.251" v="422"/>
          <ac:picMkLst>
            <pc:docMk/>
            <pc:sldMk cId="419377202" sldId="284"/>
            <ac:picMk id="22" creationId="{9B9180BE-5E0E-A078-FD2B-6E7F9C49C08F}"/>
          </ac:picMkLst>
        </pc:picChg>
      </pc:sldChg>
      <pc:sldChg chg="addSp delSp modSp add replId">
        <pc:chgData name="Anjuka R" userId="daa08fbf77e622f7" providerId="Windows Live" clId="Web-{AD77F545-4071-44FD-912A-02E20676E4CC}" dt="2022-05-18T13:47:29.673" v="423"/>
        <pc:sldMkLst>
          <pc:docMk/>
          <pc:sldMk cId="1878743224" sldId="285"/>
        </pc:sldMkLst>
        <pc:spChg chg="mod">
          <ac:chgData name="Anjuka R" userId="daa08fbf77e622f7" providerId="Windows Live" clId="Web-{AD77F545-4071-44FD-912A-02E20676E4CC}" dt="2022-05-18T13:38:27.454" v="279" actId="20577"/>
          <ac:spMkLst>
            <pc:docMk/>
            <pc:sldMk cId="1878743224" sldId="285"/>
            <ac:spMk id="20" creationId="{981DF19F-FA11-BA77-6B72-51A141FBCBEB}"/>
          </ac:spMkLst>
        </pc:spChg>
        <pc:spChg chg="mod">
          <ac:chgData name="Anjuka R" userId="daa08fbf77e622f7" providerId="Windows Live" clId="Web-{AD77F545-4071-44FD-912A-02E20676E4CC}" dt="2022-05-18T13:45:37.201" v="402" actId="1076"/>
          <ac:spMkLst>
            <pc:docMk/>
            <pc:sldMk cId="1878743224" sldId="285"/>
            <ac:spMk id="21" creationId="{036FADEA-4205-44CD-A5F0-DF95D22CB32A}"/>
          </ac:spMkLst>
        </pc:spChg>
        <pc:spChg chg="mod">
          <ac:chgData name="Anjuka R" userId="daa08fbf77e622f7" providerId="Windows Live" clId="Web-{AD77F545-4071-44FD-912A-02E20676E4CC}" dt="2022-05-18T13:38:24.754" v="277" actId="20577"/>
          <ac:spMkLst>
            <pc:docMk/>
            <pc:sldMk cId="1878743224" sldId="285"/>
            <ac:spMk id="22" creationId="{B4F6FD95-66A2-3F06-4F14-56397BD8A97A}"/>
          </ac:spMkLst>
        </pc:spChg>
        <pc:spChg chg="mod">
          <ac:chgData name="Anjuka R" userId="daa08fbf77e622f7" providerId="Windows Live" clId="Web-{AD77F545-4071-44FD-912A-02E20676E4CC}" dt="2022-05-18T13:39:26.878" v="301" actId="20577"/>
          <ac:spMkLst>
            <pc:docMk/>
            <pc:sldMk cId="1878743224" sldId="285"/>
            <ac:spMk id="23" creationId="{CC12D93F-5E00-69DD-CE90-73BE3926F292}"/>
          </ac:spMkLst>
        </pc:spChg>
        <pc:spChg chg="mod">
          <ac:chgData name="Anjuka R" userId="daa08fbf77e622f7" providerId="Windows Live" clId="Web-{AD77F545-4071-44FD-912A-02E20676E4CC}" dt="2022-05-18T13:45:31.451" v="401" actId="1076"/>
          <ac:spMkLst>
            <pc:docMk/>
            <pc:sldMk cId="1878743224" sldId="285"/>
            <ac:spMk id="24" creationId="{A8AD85CD-1FB5-FC15-7A34-BF82AC989CDB}"/>
          </ac:spMkLst>
        </pc:spChg>
        <pc:spChg chg="del mod">
          <ac:chgData name="Anjuka R" userId="daa08fbf77e622f7" providerId="Windows Live" clId="Web-{AD77F545-4071-44FD-912A-02E20676E4CC}" dt="2022-05-18T13:45:24.170" v="400"/>
          <ac:spMkLst>
            <pc:docMk/>
            <pc:sldMk cId="1878743224" sldId="285"/>
            <ac:spMk id="25" creationId="{F2467DEB-7EA3-1CB3-0B8D-0DE2A5F89779}"/>
          </ac:spMkLst>
        </pc:spChg>
        <pc:picChg chg="add del mod">
          <ac:chgData name="Anjuka R" userId="daa08fbf77e622f7" providerId="Windows Live" clId="Web-{AD77F545-4071-44FD-912A-02E20676E4CC}" dt="2022-05-18T13:47:18.954" v="419"/>
          <ac:picMkLst>
            <pc:docMk/>
            <pc:sldMk cId="1878743224" sldId="285"/>
            <ac:picMk id="3" creationId="{54B71776-26FB-9368-409A-B69CB42525A0}"/>
          </ac:picMkLst>
        </pc:picChg>
        <pc:picChg chg="del">
          <ac:chgData name="Anjuka R" userId="daa08fbf77e622f7" providerId="Windows Live" clId="Web-{AD77F545-4071-44FD-912A-02E20676E4CC}" dt="2022-05-18T13:46:41.890" v="413"/>
          <ac:picMkLst>
            <pc:docMk/>
            <pc:sldMk cId="1878743224" sldId="285"/>
            <ac:picMk id="19" creationId="{198F13F1-C60F-8BFC-D39B-4520EA28D418}"/>
          </ac:picMkLst>
        </pc:picChg>
        <pc:picChg chg="del">
          <ac:chgData name="Anjuka R" userId="daa08fbf77e622f7" providerId="Windows Live" clId="Web-{AD77F545-4071-44FD-912A-02E20676E4CC}" dt="2022-05-18T13:47:29.673" v="423"/>
          <ac:picMkLst>
            <pc:docMk/>
            <pc:sldMk cId="1878743224" sldId="285"/>
            <ac:picMk id="27" creationId="{6CA09C9B-529B-D416-7619-0E08074720AB}"/>
          </ac:picMkLst>
        </pc:picChg>
      </pc:sldChg>
      <pc:sldChg chg="addSp delSp modSp add replId">
        <pc:chgData name="Anjuka R" userId="daa08fbf77e622f7" providerId="Windows Live" clId="Web-{AD77F545-4071-44FD-912A-02E20676E4CC}" dt="2022-05-18T13:47:32.376" v="424"/>
        <pc:sldMkLst>
          <pc:docMk/>
          <pc:sldMk cId="1315924589" sldId="286"/>
        </pc:sldMkLst>
        <pc:spChg chg="add mod">
          <ac:chgData name="Anjuka R" userId="daa08fbf77e622f7" providerId="Windows Live" clId="Web-{AD77F545-4071-44FD-912A-02E20676E4CC}" dt="2022-05-18T13:46:14.999" v="411" actId="1076"/>
          <ac:spMkLst>
            <pc:docMk/>
            <pc:sldMk cId="1315924589" sldId="286"/>
            <ac:spMk id="11" creationId="{FC96A8AB-A63E-3BAA-B59D-733977310EAD}"/>
          </ac:spMkLst>
        </pc:spChg>
        <pc:spChg chg="add mod">
          <ac:chgData name="Anjuka R" userId="daa08fbf77e622f7" providerId="Windows Live" clId="Web-{AD77F545-4071-44FD-912A-02E20676E4CC}" dt="2022-05-18T13:45:47.498" v="404" actId="1076"/>
          <ac:spMkLst>
            <pc:docMk/>
            <pc:sldMk cId="1315924589" sldId="286"/>
            <ac:spMk id="12" creationId="{9CA1AE64-145B-0DA3-EA7D-EB8FAAFB9BF6}"/>
          </ac:spMkLst>
        </pc:spChg>
        <pc:spChg chg="mod">
          <ac:chgData name="Anjuka R" userId="daa08fbf77e622f7" providerId="Windows Live" clId="Web-{AD77F545-4071-44FD-912A-02E20676E4CC}" dt="2022-05-18T13:41:54.616" v="361" actId="1076"/>
          <ac:spMkLst>
            <pc:docMk/>
            <pc:sldMk cId="1315924589" sldId="286"/>
            <ac:spMk id="20" creationId="{981DF19F-FA11-BA77-6B72-51A141FBCBEB}"/>
          </ac:spMkLst>
        </pc:spChg>
        <pc:spChg chg="del">
          <ac:chgData name="Anjuka R" userId="daa08fbf77e622f7" providerId="Windows Live" clId="Web-{AD77F545-4071-44FD-912A-02E20676E4CC}" dt="2022-05-18T13:45:59.452" v="408"/>
          <ac:spMkLst>
            <pc:docMk/>
            <pc:sldMk cId="1315924589" sldId="286"/>
            <ac:spMk id="21" creationId="{036FADEA-4205-44CD-A5F0-DF95D22CB32A}"/>
          </ac:spMkLst>
        </pc:spChg>
        <pc:spChg chg="mod">
          <ac:chgData name="Anjuka R" userId="daa08fbf77e622f7" providerId="Windows Live" clId="Web-{AD77F545-4071-44FD-912A-02E20676E4CC}" dt="2022-05-18T13:46:12.343" v="410" actId="1076"/>
          <ac:spMkLst>
            <pc:docMk/>
            <pc:sldMk cId="1315924589" sldId="286"/>
            <ac:spMk id="22" creationId="{B4F6FD95-66A2-3F06-4F14-56397BD8A97A}"/>
          </ac:spMkLst>
        </pc:spChg>
        <pc:spChg chg="mod">
          <ac:chgData name="Anjuka R" userId="daa08fbf77e622f7" providerId="Windows Live" clId="Web-{AD77F545-4071-44FD-912A-02E20676E4CC}" dt="2022-05-18T13:45:52.639" v="405" actId="1076"/>
          <ac:spMkLst>
            <pc:docMk/>
            <pc:sldMk cId="1315924589" sldId="286"/>
            <ac:spMk id="23" creationId="{CC12D93F-5E00-69DD-CE90-73BE3926F292}"/>
          </ac:spMkLst>
        </pc:spChg>
        <pc:spChg chg="del">
          <ac:chgData name="Anjuka R" userId="daa08fbf77e622f7" providerId="Windows Live" clId="Web-{AD77F545-4071-44FD-912A-02E20676E4CC}" dt="2022-05-18T13:45:55.811" v="406"/>
          <ac:spMkLst>
            <pc:docMk/>
            <pc:sldMk cId="1315924589" sldId="286"/>
            <ac:spMk id="24" creationId="{A8AD85CD-1FB5-FC15-7A34-BF82AC989CDB}"/>
          </ac:spMkLst>
        </pc:spChg>
        <pc:spChg chg="del">
          <ac:chgData name="Anjuka R" userId="daa08fbf77e622f7" providerId="Windows Live" clId="Web-{AD77F545-4071-44FD-912A-02E20676E4CC}" dt="2022-05-18T13:45:57.920" v="407"/>
          <ac:spMkLst>
            <pc:docMk/>
            <pc:sldMk cId="1315924589" sldId="286"/>
            <ac:spMk id="25" creationId="{F2467DEB-7EA3-1CB3-0B8D-0DE2A5F89779}"/>
          </ac:spMkLst>
        </pc:spChg>
        <pc:picChg chg="del">
          <ac:chgData name="Anjuka R" userId="daa08fbf77e622f7" providerId="Windows Live" clId="Web-{AD77F545-4071-44FD-912A-02E20676E4CC}" dt="2022-05-18T13:47:32.376" v="424"/>
          <ac:picMkLst>
            <pc:docMk/>
            <pc:sldMk cId="1315924589" sldId="286"/>
            <ac:picMk id="19" creationId="{198F13F1-C60F-8BFC-D39B-4520EA28D418}"/>
          </ac:picMkLst>
        </pc:picChg>
        <pc:picChg chg="del">
          <ac:chgData name="Anjuka R" userId="daa08fbf77e622f7" providerId="Windows Live" clId="Web-{AD77F545-4071-44FD-912A-02E20676E4CC}" dt="2022-05-18T13:45:12.294" v="399"/>
          <ac:picMkLst>
            <pc:docMk/>
            <pc:sldMk cId="1315924589" sldId="286"/>
            <ac:picMk id="27" creationId="{6CA09C9B-529B-D416-7619-0E08074720AB}"/>
          </ac:picMkLst>
        </pc:picChg>
      </pc:sldChg>
    </pc:docChg>
  </pc:docChgLst>
  <pc:docChgLst>
    <pc:chgData name="Anjuka R" userId="daa08fbf77e622f7" providerId="Windows Live" clId="Web-{4670462A-35BF-4EF1-BC99-7B85346915E2}"/>
    <pc:docChg chg="modSld">
      <pc:chgData name="Anjuka R" userId="daa08fbf77e622f7" providerId="Windows Live" clId="Web-{4670462A-35BF-4EF1-BC99-7B85346915E2}" dt="2022-05-20T01:01:12.095" v="96"/>
      <pc:docMkLst>
        <pc:docMk/>
      </pc:docMkLst>
      <pc:sldChg chg="modSp">
        <pc:chgData name="Anjuka R" userId="daa08fbf77e622f7" providerId="Windows Live" clId="Web-{4670462A-35BF-4EF1-BC99-7B85346915E2}" dt="2022-05-20T00:48:29.876" v="0" actId="20577"/>
        <pc:sldMkLst>
          <pc:docMk/>
          <pc:sldMk cId="2047490425" sldId="256"/>
        </pc:sldMkLst>
        <pc:spChg chg="mod">
          <ac:chgData name="Anjuka R" userId="daa08fbf77e622f7" providerId="Windows Live" clId="Web-{4670462A-35BF-4EF1-BC99-7B85346915E2}" dt="2022-05-20T00:48:29.876" v="0" actId="20577"/>
          <ac:spMkLst>
            <pc:docMk/>
            <pc:sldMk cId="2047490425" sldId="256"/>
            <ac:spMk id="9" creationId="{C43843B5-4948-FEE0-04A5-0E1025F66988}"/>
          </ac:spMkLst>
        </pc:spChg>
      </pc:sldChg>
      <pc:sldChg chg="addSp modSp">
        <pc:chgData name="Anjuka R" userId="daa08fbf77e622f7" providerId="Windows Live" clId="Web-{4670462A-35BF-4EF1-BC99-7B85346915E2}" dt="2022-05-20T00:55:59.448" v="27" actId="14100"/>
        <pc:sldMkLst>
          <pc:docMk/>
          <pc:sldMk cId="3767670150" sldId="283"/>
        </pc:sldMkLst>
        <pc:picChg chg="add mod">
          <ac:chgData name="Anjuka R" userId="daa08fbf77e622f7" providerId="Windows Live" clId="Web-{4670462A-35BF-4EF1-BC99-7B85346915E2}" dt="2022-05-20T00:55:59.448" v="27" actId="14100"/>
          <ac:picMkLst>
            <pc:docMk/>
            <pc:sldMk cId="3767670150" sldId="283"/>
            <ac:picMk id="3" creationId="{FE87B9F7-FAAD-B97A-39EA-7D6B9498085C}"/>
          </ac:picMkLst>
        </pc:picChg>
        <pc:picChg chg="add mod">
          <ac:chgData name="Anjuka R" userId="daa08fbf77e622f7" providerId="Windows Live" clId="Web-{4670462A-35BF-4EF1-BC99-7B85346915E2}" dt="2022-05-20T00:55:40.572" v="21"/>
          <ac:picMkLst>
            <pc:docMk/>
            <pc:sldMk cId="3767670150" sldId="283"/>
            <ac:picMk id="4" creationId="{FF48E35E-3E71-70C5-1DF3-05A623D18379}"/>
          </ac:picMkLst>
        </pc:picChg>
        <pc:picChg chg="add mod">
          <ac:chgData name="Anjuka R" userId="daa08fbf77e622f7" providerId="Windows Live" clId="Web-{4670462A-35BF-4EF1-BC99-7B85346915E2}" dt="2022-05-20T00:55:27.447" v="17" actId="1076"/>
          <ac:picMkLst>
            <pc:docMk/>
            <pc:sldMk cId="3767670150" sldId="283"/>
            <ac:picMk id="5" creationId="{AA753360-BDA2-DC37-9706-A831E115A94D}"/>
          </ac:picMkLst>
        </pc:picChg>
      </pc:sldChg>
      <pc:sldChg chg="addSp modSp">
        <pc:chgData name="Anjuka R" userId="daa08fbf77e622f7" providerId="Windows Live" clId="Web-{4670462A-35BF-4EF1-BC99-7B85346915E2}" dt="2022-05-20T01:01:12.095" v="96"/>
        <pc:sldMkLst>
          <pc:docMk/>
          <pc:sldMk cId="1878743224" sldId="285"/>
        </pc:sldMkLst>
        <pc:spChg chg="mod">
          <ac:chgData name="Anjuka R" userId="daa08fbf77e622f7" providerId="Windows Live" clId="Web-{4670462A-35BF-4EF1-BC99-7B85346915E2}" dt="2022-05-20T00:59:43.796" v="66" actId="20577"/>
          <ac:spMkLst>
            <pc:docMk/>
            <pc:sldMk cId="1878743224" sldId="285"/>
            <ac:spMk id="23" creationId="{CC12D93F-5E00-69DD-CE90-73BE3926F292}"/>
          </ac:spMkLst>
        </pc:spChg>
        <pc:picChg chg="add mod">
          <ac:chgData name="Anjuka R" userId="daa08fbf77e622f7" providerId="Windows Live" clId="Web-{4670462A-35BF-4EF1-BC99-7B85346915E2}" dt="2022-05-20T01:01:12.095" v="96"/>
          <ac:picMkLst>
            <pc:docMk/>
            <pc:sldMk cId="1878743224" sldId="285"/>
            <ac:picMk id="3" creationId="{B9498FDD-0B77-E9C6-89F7-8812EDE651CF}"/>
          </ac:picMkLst>
        </pc:picChg>
        <pc:picChg chg="add mod">
          <ac:chgData name="Anjuka R" userId="daa08fbf77e622f7" providerId="Windows Live" clId="Web-{4670462A-35BF-4EF1-BC99-7B85346915E2}" dt="2022-05-20T01:01:07.751" v="95"/>
          <ac:picMkLst>
            <pc:docMk/>
            <pc:sldMk cId="1878743224" sldId="285"/>
            <ac:picMk id="4" creationId="{6CE7E07B-31CF-5466-81B0-CBEF34B72995}"/>
          </ac:picMkLst>
        </pc:picChg>
        <pc:picChg chg="add mod">
          <ac:chgData name="Anjuka R" userId="daa08fbf77e622f7" providerId="Windows Live" clId="Web-{4670462A-35BF-4EF1-BC99-7B85346915E2}" dt="2022-05-20T01:00:08.875" v="75"/>
          <ac:picMkLst>
            <pc:docMk/>
            <pc:sldMk cId="1878743224" sldId="285"/>
            <ac:picMk id="5" creationId="{B0C02D23-D746-DEB5-D24D-3072C9E6AF6A}"/>
          </ac:picMkLst>
        </pc:picChg>
        <pc:picChg chg="add mod">
          <ac:chgData name="Anjuka R" userId="daa08fbf77e622f7" providerId="Windows Live" clId="Web-{4670462A-35BF-4EF1-BC99-7B85346915E2}" dt="2022-05-20T01:00:24.109" v="81"/>
          <ac:picMkLst>
            <pc:docMk/>
            <pc:sldMk cId="1878743224" sldId="285"/>
            <ac:picMk id="6" creationId="{E1EA0CD7-5940-C79C-A17B-7956E66B4EC7}"/>
          </ac:picMkLst>
        </pc:picChg>
        <pc:picChg chg="add mod">
          <ac:chgData name="Anjuka R" userId="daa08fbf77e622f7" providerId="Windows Live" clId="Web-{4670462A-35BF-4EF1-BC99-7B85346915E2}" dt="2022-05-20T01:00:38.360" v="86"/>
          <ac:picMkLst>
            <pc:docMk/>
            <pc:sldMk cId="1878743224" sldId="285"/>
            <ac:picMk id="7" creationId="{AF8A4979-700D-0A37-5D95-0A58574235A5}"/>
          </ac:picMkLst>
        </pc:picChg>
      </pc:sldChg>
      <pc:sldChg chg="addSp delSp modSp">
        <pc:chgData name="Anjuka R" userId="daa08fbf77e622f7" providerId="Windows Live" clId="Web-{4670462A-35BF-4EF1-BC99-7B85346915E2}" dt="2022-05-20T00:59:25.483" v="61" actId="14100"/>
        <pc:sldMkLst>
          <pc:docMk/>
          <pc:sldMk cId="1315924589" sldId="286"/>
        </pc:sldMkLst>
        <pc:spChg chg="del">
          <ac:chgData name="Anjuka R" userId="daa08fbf77e622f7" providerId="Windows Live" clId="Web-{4670462A-35BF-4EF1-BC99-7B85346915E2}" dt="2022-05-20T00:53:43.211" v="1"/>
          <ac:spMkLst>
            <pc:docMk/>
            <pc:sldMk cId="1315924589" sldId="286"/>
            <ac:spMk id="11" creationId="{FC96A8AB-A63E-3BAA-B59D-733977310EAD}"/>
          </ac:spMkLst>
        </pc:spChg>
        <pc:spChg chg="mod">
          <ac:chgData name="Anjuka R" userId="daa08fbf77e622f7" providerId="Windows Live" clId="Web-{4670462A-35BF-4EF1-BC99-7B85346915E2}" dt="2022-05-20T00:53:56.633" v="3" actId="1076"/>
          <ac:spMkLst>
            <pc:docMk/>
            <pc:sldMk cId="1315924589" sldId="286"/>
            <ac:spMk id="22" creationId="{B4F6FD95-66A2-3F06-4F14-56397BD8A97A}"/>
          </ac:spMkLst>
        </pc:spChg>
        <pc:picChg chg="add mod">
          <ac:chgData name="Anjuka R" userId="daa08fbf77e622f7" providerId="Windows Live" clId="Web-{4670462A-35BF-4EF1-BC99-7B85346915E2}" dt="2022-05-20T00:59:25.483" v="61" actId="14100"/>
          <ac:picMkLst>
            <pc:docMk/>
            <pc:sldMk cId="1315924589" sldId="286"/>
            <ac:picMk id="3" creationId="{AD04A2E3-2237-29C3-8B8A-879447FF3612}"/>
          </ac:picMkLst>
        </pc:picChg>
        <pc:picChg chg="add mod">
          <ac:chgData name="Anjuka R" userId="daa08fbf77e622f7" providerId="Windows Live" clId="Web-{4670462A-35BF-4EF1-BC99-7B85346915E2}" dt="2022-05-20T00:59:05.498" v="53" actId="14100"/>
          <ac:picMkLst>
            <pc:docMk/>
            <pc:sldMk cId="1315924589" sldId="286"/>
            <ac:picMk id="4" creationId="{B08719E2-920A-679B-575B-318A54459882}"/>
          </ac:picMkLst>
        </pc:picChg>
        <pc:picChg chg="add mod">
          <ac:chgData name="Anjuka R" userId="daa08fbf77e622f7" providerId="Windows Live" clId="Web-{4670462A-35BF-4EF1-BC99-7B85346915E2}" dt="2022-05-20T00:59:15.092" v="57" actId="14100"/>
          <ac:picMkLst>
            <pc:docMk/>
            <pc:sldMk cId="1315924589" sldId="286"/>
            <ac:picMk id="5" creationId="{B32E2868-961D-C7C5-A39E-441C1D8CE010}"/>
          </ac:picMkLst>
        </pc:picChg>
        <pc:picChg chg="add mod">
          <ac:chgData name="Anjuka R" userId="daa08fbf77e622f7" providerId="Windows Live" clId="Web-{4670462A-35BF-4EF1-BC99-7B85346915E2}" dt="2022-05-20T00:58:59.592" v="51" actId="1076"/>
          <ac:picMkLst>
            <pc:docMk/>
            <pc:sldMk cId="1315924589" sldId="286"/>
            <ac:picMk id="6" creationId="{5EA1F124-D38C-9C63-E770-41FBAEA3F887}"/>
          </ac:picMkLst>
        </pc:picChg>
      </pc:sldChg>
    </pc:docChg>
  </pc:docChgLst>
  <pc:docChgLst>
    <pc:chgData name="Anjuka R" userId="daa08fbf77e622f7" providerId="Windows Live" clId="Web-{7B873209-3DC5-44D4-8612-99B12DF7193C}"/>
    <pc:docChg chg="delSld modSld">
      <pc:chgData name="Anjuka R" userId="daa08fbf77e622f7" providerId="Windows Live" clId="Web-{7B873209-3DC5-44D4-8612-99B12DF7193C}" dt="2022-05-21T08:02:29.701" v="497" actId="20577"/>
      <pc:docMkLst>
        <pc:docMk/>
      </pc:docMkLst>
      <pc:sldChg chg="addSp delSp modSp">
        <pc:chgData name="Anjuka R" userId="daa08fbf77e622f7" providerId="Windows Live" clId="Web-{7B873209-3DC5-44D4-8612-99B12DF7193C}" dt="2022-05-21T08:02:29.701" v="497" actId="20577"/>
        <pc:sldMkLst>
          <pc:docMk/>
          <pc:sldMk cId="1920454885" sldId="257"/>
        </pc:sldMkLst>
        <pc:spChg chg="mod">
          <ac:chgData name="Anjuka R" userId="daa08fbf77e622f7" providerId="Windows Live" clId="Web-{7B873209-3DC5-44D4-8612-99B12DF7193C}" dt="2022-05-21T08:02:29.701" v="497" actId="20577"/>
          <ac:spMkLst>
            <pc:docMk/>
            <pc:sldMk cId="1920454885" sldId="257"/>
            <ac:spMk id="3" creationId="{1061F77E-B9DB-EE2B-FAA5-CCC4B750042F}"/>
          </ac:spMkLst>
        </pc:spChg>
        <pc:spChg chg="add del">
          <ac:chgData name="Anjuka R" userId="daa08fbf77e622f7" providerId="Windows Live" clId="Web-{7B873209-3DC5-44D4-8612-99B12DF7193C}" dt="2022-05-21T08:01:55.154" v="480"/>
          <ac:spMkLst>
            <pc:docMk/>
            <pc:sldMk cId="1920454885" sldId="257"/>
            <ac:spMk id="5" creationId="{C83E11DE-B80B-1863-874C-3D312A5DB325}"/>
          </ac:spMkLst>
        </pc:spChg>
      </pc:sldChg>
      <pc:sldChg chg="modSp">
        <pc:chgData name="Anjuka R" userId="daa08fbf77e622f7" providerId="Windows Live" clId="Web-{7B873209-3DC5-44D4-8612-99B12DF7193C}" dt="2022-05-21T08:01:18.762" v="469" actId="20577"/>
        <pc:sldMkLst>
          <pc:docMk/>
          <pc:sldMk cId="4112206037" sldId="270"/>
        </pc:sldMkLst>
        <pc:spChg chg="mod">
          <ac:chgData name="Anjuka R" userId="daa08fbf77e622f7" providerId="Windows Live" clId="Web-{7B873209-3DC5-44D4-8612-99B12DF7193C}" dt="2022-05-21T08:01:18.762" v="469" actId="20577"/>
          <ac:spMkLst>
            <pc:docMk/>
            <pc:sldMk cId="4112206037" sldId="270"/>
            <ac:spMk id="3" creationId="{6B2E0832-D6C8-D2EF-EE3F-2EE557E61DF3}"/>
          </ac:spMkLst>
        </pc:spChg>
      </pc:sldChg>
      <pc:sldChg chg="modSp del">
        <pc:chgData name="Anjuka R" userId="daa08fbf77e622f7" providerId="Windows Live" clId="Web-{7B873209-3DC5-44D4-8612-99B12DF7193C}" dt="2022-05-21T07:59:41.495" v="438"/>
        <pc:sldMkLst>
          <pc:docMk/>
          <pc:sldMk cId="2774478918" sldId="281"/>
        </pc:sldMkLst>
        <pc:graphicFrameChg chg="mod modGraphic">
          <ac:chgData name="Anjuka R" userId="daa08fbf77e622f7" providerId="Windows Live" clId="Web-{7B873209-3DC5-44D4-8612-99B12DF7193C}" dt="2022-05-21T07:58:18.337" v="397"/>
          <ac:graphicFrameMkLst>
            <pc:docMk/>
            <pc:sldMk cId="2774478918" sldId="281"/>
            <ac:graphicFrameMk id="5" creationId="{69C690C2-A34F-C38E-63B1-D259F0F546AF}"/>
          </ac:graphicFrameMkLst>
        </pc:graphicFrameChg>
      </pc:sldChg>
      <pc:sldChg chg="addSp delSp modSp">
        <pc:chgData name="Anjuka R" userId="daa08fbf77e622f7" providerId="Windows Live" clId="Web-{7B873209-3DC5-44D4-8612-99B12DF7193C}" dt="2022-05-21T07:59:31.917" v="437"/>
        <pc:sldMkLst>
          <pc:docMk/>
          <pc:sldMk cId="1072990226" sldId="282"/>
        </pc:sldMkLst>
        <pc:spChg chg="add del mod">
          <ac:chgData name="Anjuka R" userId="daa08fbf77e622f7" providerId="Windows Live" clId="Web-{7B873209-3DC5-44D4-8612-99B12DF7193C}" dt="2022-05-21T07:11:37.328" v="117"/>
          <ac:spMkLst>
            <pc:docMk/>
            <pc:sldMk cId="1072990226" sldId="282"/>
            <ac:spMk id="2" creationId="{2F4E3D10-A729-814D-D036-D2C6C9A57E65}"/>
          </ac:spMkLst>
        </pc:spChg>
        <pc:graphicFrameChg chg="mod modGraphic">
          <ac:chgData name="Anjuka R" userId="daa08fbf77e622f7" providerId="Windows Live" clId="Web-{7B873209-3DC5-44D4-8612-99B12DF7193C}" dt="2022-05-21T07:59:31.917" v="437"/>
          <ac:graphicFrameMkLst>
            <pc:docMk/>
            <pc:sldMk cId="1072990226" sldId="282"/>
            <ac:graphicFrameMk id="7" creationId="{728AE67C-0878-1676-F1E3-12D227418C83}"/>
          </ac:graphicFrameMkLst>
        </pc:graphicFrameChg>
      </pc:sldChg>
    </pc:docChg>
  </pc:docChgLst>
  <pc:docChgLst>
    <pc:chgData name="Anjuka R" userId="daa08fbf77e622f7" providerId="Windows Live" clId="Web-{18538649-DD2E-498D-A9FA-51217313021E}"/>
    <pc:docChg chg="modSld">
      <pc:chgData name="Anjuka R" userId="daa08fbf77e622f7" providerId="Windows Live" clId="Web-{18538649-DD2E-498D-A9FA-51217313021E}" dt="2022-05-21T17:26:16.333" v="78"/>
      <pc:docMkLst>
        <pc:docMk/>
      </pc:docMkLst>
      <pc:sldChg chg="addSp delSp modSp">
        <pc:chgData name="Anjuka R" userId="daa08fbf77e622f7" providerId="Windows Live" clId="Web-{18538649-DD2E-498D-A9FA-51217313021E}" dt="2022-05-21T17:26:16.333" v="78"/>
        <pc:sldMkLst>
          <pc:docMk/>
          <pc:sldMk cId="3767670150" sldId="283"/>
        </pc:sldMkLst>
        <pc:spChg chg="mod">
          <ac:chgData name="Anjuka R" userId="daa08fbf77e622f7" providerId="Windows Live" clId="Web-{18538649-DD2E-498D-A9FA-51217313021E}" dt="2022-05-21T17:20:39.185" v="31" actId="1076"/>
          <ac:spMkLst>
            <pc:docMk/>
            <pc:sldMk cId="3767670150" sldId="283"/>
            <ac:spMk id="20" creationId="{981DF19F-FA11-BA77-6B72-51A141FBCBEB}"/>
          </ac:spMkLst>
        </pc:spChg>
        <pc:spChg chg="mod">
          <ac:chgData name="Anjuka R" userId="daa08fbf77e622f7" providerId="Windows Live" clId="Web-{18538649-DD2E-498D-A9FA-51217313021E}" dt="2022-05-21T17:25:10.363" v="68" actId="1076"/>
          <ac:spMkLst>
            <pc:docMk/>
            <pc:sldMk cId="3767670150" sldId="283"/>
            <ac:spMk id="21" creationId="{036FADEA-4205-44CD-A5F0-DF95D22CB32A}"/>
          </ac:spMkLst>
        </pc:spChg>
        <pc:spChg chg="mod">
          <ac:chgData name="Anjuka R" userId="daa08fbf77e622f7" providerId="Windows Live" clId="Web-{18538649-DD2E-498D-A9FA-51217313021E}" dt="2022-05-21T17:20:35.325" v="30" actId="1076"/>
          <ac:spMkLst>
            <pc:docMk/>
            <pc:sldMk cId="3767670150" sldId="283"/>
            <ac:spMk id="22" creationId="{B4F6FD95-66A2-3F06-4F14-56397BD8A97A}"/>
          </ac:spMkLst>
        </pc:spChg>
        <pc:spChg chg="mod">
          <ac:chgData name="Anjuka R" userId="daa08fbf77e622f7" providerId="Windows Live" clId="Web-{18538649-DD2E-498D-A9FA-51217313021E}" dt="2022-05-21T17:23:07.344" v="57" actId="20577"/>
          <ac:spMkLst>
            <pc:docMk/>
            <pc:sldMk cId="3767670150" sldId="283"/>
            <ac:spMk id="23" creationId="{CC12D93F-5E00-69DD-CE90-73BE3926F292}"/>
          </ac:spMkLst>
        </pc:spChg>
        <pc:spChg chg="mod">
          <ac:chgData name="Anjuka R" userId="daa08fbf77e622f7" providerId="Windows Live" clId="Web-{18538649-DD2E-498D-A9FA-51217313021E}" dt="2022-05-21T17:25:03.191" v="66" actId="1076"/>
          <ac:spMkLst>
            <pc:docMk/>
            <pc:sldMk cId="3767670150" sldId="283"/>
            <ac:spMk id="24" creationId="{A8AD85CD-1FB5-FC15-7A34-BF82AC989CDB}"/>
          </ac:spMkLst>
        </pc:spChg>
        <pc:picChg chg="mod">
          <ac:chgData name="Anjuka R" userId="daa08fbf77e622f7" providerId="Windows Live" clId="Web-{18538649-DD2E-498D-A9FA-51217313021E}" dt="2022-05-21T17:25:06.613" v="67" actId="1076"/>
          <ac:picMkLst>
            <pc:docMk/>
            <pc:sldMk cId="3767670150" sldId="283"/>
            <ac:picMk id="3" creationId="{FE87B9F7-FAAD-B97A-39EA-7D6B9498085C}"/>
          </ac:picMkLst>
        </pc:picChg>
        <pc:picChg chg="del">
          <ac:chgData name="Anjuka R" userId="daa08fbf77e622f7" providerId="Windows Live" clId="Web-{18538649-DD2E-498D-A9FA-51217313021E}" dt="2022-05-21T17:18:17.041" v="0"/>
          <ac:picMkLst>
            <pc:docMk/>
            <pc:sldMk cId="3767670150" sldId="283"/>
            <ac:picMk id="4" creationId="{FF48E35E-3E71-70C5-1DF3-05A623D18379}"/>
          </ac:picMkLst>
        </pc:picChg>
        <pc:picChg chg="mod">
          <ac:chgData name="Anjuka R" userId="daa08fbf77e622f7" providerId="Windows Live" clId="Web-{18538649-DD2E-498D-A9FA-51217313021E}" dt="2022-05-21T17:24:58.425" v="65" actId="1076"/>
          <ac:picMkLst>
            <pc:docMk/>
            <pc:sldMk cId="3767670150" sldId="283"/>
            <ac:picMk id="5" creationId="{AA753360-BDA2-DC37-9706-A831E115A94D}"/>
          </ac:picMkLst>
        </pc:picChg>
        <pc:picChg chg="add del mod">
          <ac:chgData name="Anjuka R" userId="daa08fbf77e622f7" providerId="Windows Live" clId="Web-{18538649-DD2E-498D-A9FA-51217313021E}" dt="2022-05-21T17:21:18.857" v="36"/>
          <ac:picMkLst>
            <pc:docMk/>
            <pc:sldMk cId="3767670150" sldId="283"/>
            <ac:picMk id="6" creationId="{EC1EB495-63A3-2E44-8E53-1061238F9537}"/>
          </ac:picMkLst>
        </pc:picChg>
        <pc:picChg chg="add mod">
          <ac:chgData name="Anjuka R" userId="daa08fbf77e622f7" providerId="Windows Live" clId="Web-{18538649-DD2E-498D-A9FA-51217313021E}" dt="2022-05-21T17:26:16.333" v="78"/>
          <ac:picMkLst>
            <pc:docMk/>
            <pc:sldMk cId="3767670150" sldId="283"/>
            <ac:picMk id="7" creationId="{5FF620EB-F41D-6B52-0807-17803ACA7E38}"/>
          </ac:picMkLst>
        </pc:picChg>
        <pc:picChg chg="mod">
          <ac:chgData name="Anjuka R" userId="daa08fbf77e622f7" providerId="Windows Live" clId="Web-{18538649-DD2E-498D-A9FA-51217313021E}" dt="2022-05-21T17:22:15.124" v="43" actId="1076"/>
          <ac:picMkLst>
            <pc:docMk/>
            <pc:sldMk cId="3767670150" sldId="283"/>
            <ac:picMk id="29" creationId="{66252C82-1058-CD85-FCF5-7BC9AE3B8EB1}"/>
          </ac:picMkLst>
        </pc:picChg>
      </pc:sldChg>
      <pc:sldChg chg="addSp modSp">
        <pc:chgData name="Anjuka R" userId="daa08fbf77e622f7" providerId="Windows Live" clId="Web-{18538649-DD2E-498D-A9FA-51217313021E}" dt="2022-05-21T17:22:45.875" v="53" actId="14100"/>
        <pc:sldMkLst>
          <pc:docMk/>
          <pc:sldMk cId="1878743224" sldId="285"/>
        </pc:sldMkLst>
        <pc:spChg chg="add mod">
          <ac:chgData name="Anjuka R" userId="daa08fbf77e622f7" providerId="Windows Live" clId="Web-{18538649-DD2E-498D-A9FA-51217313021E}" dt="2022-05-21T17:19:11.870" v="13" actId="1076"/>
          <ac:spMkLst>
            <pc:docMk/>
            <pc:sldMk cId="1878743224" sldId="285"/>
            <ac:spMk id="9" creationId="{98D8E4CC-8008-C156-9195-066F25817FC2}"/>
          </ac:spMkLst>
        </pc:spChg>
        <pc:spChg chg="mod">
          <ac:chgData name="Anjuka R" userId="daa08fbf77e622f7" providerId="Windows Live" clId="Web-{18538649-DD2E-498D-A9FA-51217313021E}" dt="2022-05-21T17:19:16.089" v="14" actId="1076"/>
          <ac:spMkLst>
            <pc:docMk/>
            <pc:sldMk cId="1878743224" sldId="285"/>
            <ac:spMk id="21" creationId="{036FADEA-4205-44CD-A5F0-DF95D22CB32A}"/>
          </ac:spMkLst>
        </pc:spChg>
        <pc:spChg chg="mod">
          <ac:chgData name="Anjuka R" userId="daa08fbf77e622f7" providerId="Windows Live" clId="Web-{18538649-DD2E-498D-A9FA-51217313021E}" dt="2022-05-21T17:18:31.197" v="3" actId="1076"/>
          <ac:spMkLst>
            <pc:docMk/>
            <pc:sldMk cId="1878743224" sldId="285"/>
            <ac:spMk id="24" creationId="{A8AD85CD-1FB5-FC15-7A34-BF82AC989CDB}"/>
          </ac:spMkLst>
        </pc:spChg>
        <pc:picChg chg="mod">
          <ac:chgData name="Anjuka R" userId="daa08fbf77e622f7" providerId="Windows Live" clId="Web-{18538649-DD2E-498D-A9FA-51217313021E}" dt="2022-05-21T17:22:45.875" v="53" actId="14100"/>
          <ac:picMkLst>
            <pc:docMk/>
            <pc:sldMk cId="1878743224" sldId="285"/>
            <ac:picMk id="3" creationId="{B9498FDD-0B77-E9C6-89F7-8812EDE651CF}"/>
          </ac:picMkLst>
        </pc:picChg>
        <pc:picChg chg="mod">
          <ac:chgData name="Anjuka R" userId="daa08fbf77e622f7" providerId="Windows Live" clId="Web-{18538649-DD2E-498D-A9FA-51217313021E}" dt="2022-05-21T17:18:28.119" v="2" actId="1076"/>
          <ac:picMkLst>
            <pc:docMk/>
            <pc:sldMk cId="1878743224" sldId="285"/>
            <ac:picMk id="4" creationId="{6CE7E07B-31CF-5466-81B0-CBEF34B72995}"/>
          </ac:picMkLst>
        </pc:picChg>
        <pc:picChg chg="mod">
          <ac:chgData name="Anjuka R" userId="daa08fbf77e622f7" providerId="Windows Live" clId="Web-{18538649-DD2E-498D-A9FA-51217313021E}" dt="2022-05-21T17:22:22.359" v="44" actId="1076"/>
          <ac:picMkLst>
            <pc:docMk/>
            <pc:sldMk cId="1878743224" sldId="285"/>
            <ac:picMk id="6" creationId="{E1EA0CD7-5940-C79C-A17B-7956E66B4EC7}"/>
          </ac:picMkLst>
        </pc:picChg>
        <pc:picChg chg="mod">
          <ac:chgData name="Anjuka R" userId="daa08fbf77e622f7" providerId="Windows Live" clId="Web-{18538649-DD2E-498D-A9FA-51217313021E}" dt="2022-05-21T17:22:27.500" v="46" actId="1076"/>
          <ac:picMkLst>
            <pc:docMk/>
            <pc:sldMk cId="1878743224" sldId="285"/>
            <ac:picMk id="7" creationId="{AF8A4979-700D-0A37-5D95-0A58574235A5}"/>
          </ac:picMkLst>
        </pc:picChg>
        <pc:picChg chg="add mod">
          <ac:chgData name="Anjuka R" userId="daa08fbf77e622f7" providerId="Windows Live" clId="Web-{18538649-DD2E-498D-A9FA-51217313021E}" dt="2022-05-21T17:18:58.635" v="11" actId="14100"/>
          <ac:picMkLst>
            <pc:docMk/>
            <pc:sldMk cId="1878743224" sldId="285"/>
            <ac:picMk id="8" creationId="{B29010EA-4921-1D26-64C5-DFB0958797CB}"/>
          </ac:picMkLst>
        </pc:picChg>
      </pc:sldChg>
      <pc:sldChg chg="modSp">
        <pc:chgData name="Anjuka R" userId="daa08fbf77e622f7" providerId="Windows Live" clId="Web-{18538649-DD2E-498D-A9FA-51217313021E}" dt="2022-05-21T17:26:05.208" v="77" actId="14100"/>
        <pc:sldMkLst>
          <pc:docMk/>
          <pc:sldMk cId="1315924589" sldId="286"/>
        </pc:sldMkLst>
        <pc:spChg chg="mod">
          <ac:chgData name="Anjuka R" userId="daa08fbf77e622f7" providerId="Windows Live" clId="Web-{18538649-DD2E-498D-A9FA-51217313021E}" dt="2022-05-21T17:25:47.676" v="73" actId="1076"/>
          <ac:spMkLst>
            <pc:docMk/>
            <pc:sldMk cId="1315924589" sldId="286"/>
            <ac:spMk id="20" creationId="{981DF19F-FA11-BA77-6B72-51A141FBCBEB}"/>
          </ac:spMkLst>
        </pc:spChg>
        <pc:picChg chg="mod">
          <ac:chgData name="Anjuka R" userId="daa08fbf77e622f7" providerId="Windows Live" clId="Web-{18538649-DD2E-498D-A9FA-51217313021E}" dt="2022-05-21T17:26:05.208" v="77" actId="14100"/>
          <ac:picMkLst>
            <pc:docMk/>
            <pc:sldMk cId="1315924589" sldId="286"/>
            <ac:picMk id="3" creationId="{AD04A2E3-2237-29C3-8B8A-879447FF3612}"/>
          </ac:picMkLst>
        </pc:picChg>
        <pc:picChg chg="mod">
          <ac:chgData name="Anjuka R" userId="daa08fbf77e622f7" providerId="Windows Live" clId="Web-{18538649-DD2E-498D-A9FA-51217313021E}" dt="2022-05-21T17:25:26.098" v="71" actId="14100"/>
          <ac:picMkLst>
            <pc:docMk/>
            <pc:sldMk cId="1315924589" sldId="286"/>
            <ac:picMk id="5" creationId="{B32E2868-961D-C7C5-A39E-441C1D8CE010}"/>
          </ac:picMkLst>
        </pc:picChg>
      </pc:sldChg>
    </pc:docChg>
  </pc:docChgLst>
  <pc:docChgLst>
    <pc:chgData name="Anjuka R" userId="daa08fbf77e622f7" providerId="Windows Live" clId="Web-{CFCD52ED-8284-4594-8B47-14FE8DEE65A5}"/>
    <pc:docChg chg="addSld modSld sldOrd">
      <pc:chgData name="Anjuka R" userId="daa08fbf77e622f7" providerId="Windows Live" clId="Web-{CFCD52ED-8284-4594-8B47-14FE8DEE65A5}" dt="2022-05-17T22:26:12.952" v="385"/>
      <pc:docMkLst>
        <pc:docMk/>
      </pc:docMkLst>
      <pc:sldChg chg="modSp">
        <pc:chgData name="Anjuka R" userId="daa08fbf77e622f7" providerId="Windows Live" clId="Web-{CFCD52ED-8284-4594-8B47-14FE8DEE65A5}" dt="2022-05-17T22:25:23.452" v="384" actId="20577"/>
        <pc:sldMkLst>
          <pc:docMk/>
          <pc:sldMk cId="1173610590" sldId="280"/>
        </pc:sldMkLst>
        <pc:spChg chg="mod">
          <ac:chgData name="Anjuka R" userId="daa08fbf77e622f7" providerId="Windows Live" clId="Web-{CFCD52ED-8284-4594-8B47-14FE8DEE65A5}" dt="2022-05-17T22:25:23.452" v="384" actId="20577"/>
          <ac:spMkLst>
            <pc:docMk/>
            <pc:sldMk cId="1173610590" sldId="280"/>
            <ac:spMk id="3" creationId="{099236B9-5DC8-D472-C580-CE091486F7B6}"/>
          </ac:spMkLst>
        </pc:spChg>
      </pc:sldChg>
      <pc:sldChg chg="addSp delSp modSp">
        <pc:chgData name="Anjuka R" userId="daa08fbf77e622f7" providerId="Windows Live" clId="Web-{CFCD52ED-8284-4594-8B47-14FE8DEE65A5}" dt="2022-05-17T22:22:26.760" v="351"/>
        <pc:sldMkLst>
          <pc:docMk/>
          <pc:sldMk cId="2774478918" sldId="281"/>
        </pc:sldMkLst>
        <pc:spChg chg="mod">
          <ac:chgData name="Anjuka R" userId="daa08fbf77e622f7" providerId="Windows Live" clId="Web-{CFCD52ED-8284-4594-8B47-14FE8DEE65A5}" dt="2022-05-17T22:07:13.823" v="270" actId="20577"/>
          <ac:spMkLst>
            <pc:docMk/>
            <pc:sldMk cId="2774478918" sldId="281"/>
            <ac:spMk id="2" creationId="{CB58EA3F-80E1-A8B2-1EAA-D810084A1A4C}"/>
          </ac:spMkLst>
        </pc:spChg>
        <pc:spChg chg="del">
          <ac:chgData name="Anjuka R" userId="daa08fbf77e622f7" providerId="Windows Live" clId="Web-{CFCD52ED-8284-4594-8B47-14FE8DEE65A5}" dt="2022-05-17T21:39:04.792" v="12"/>
          <ac:spMkLst>
            <pc:docMk/>
            <pc:sldMk cId="2774478918" sldId="281"/>
            <ac:spMk id="3" creationId="{4247B6CA-79E9-EF08-14DE-61B1A956E870}"/>
          </ac:spMkLst>
        </pc:spChg>
        <pc:graphicFrameChg chg="add del mod modGraphic">
          <ac:chgData name="Anjuka R" userId="daa08fbf77e622f7" providerId="Windows Live" clId="Web-{CFCD52ED-8284-4594-8B47-14FE8DEE65A5}" dt="2022-05-17T21:42:42.358" v="21"/>
          <ac:graphicFrameMkLst>
            <pc:docMk/>
            <pc:sldMk cId="2774478918" sldId="281"/>
            <ac:graphicFrameMk id="4" creationId="{9D7CBA99-4DAD-A174-23C4-4EEDC1D76BD4}"/>
          </ac:graphicFrameMkLst>
        </pc:graphicFrameChg>
        <pc:graphicFrameChg chg="add mod modGraphic">
          <ac:chgData name="Anjuka R" userId="daa08fbf77e622f7" providerId="Windows Live" clId="Web-{CFCD52ED-8284-4594-8B47-14FE8DEE65A5}" dt="2022-05-17T22:22:26.760" v="351"/>
          <ac:graphicFrameMkLst>
            <pc:docMk/>
            <pc:sldMk cId="2774478918" sldId="281"/>
            <ac:graphicFrameMk id="5" creationId="{69C690C2-A34F-C38E-63B1-D259F0F546AF}"/>
          </ac:graphicFrameMkLst>
        </pc:graphicFrameChg>
      </pc:sldChg>
      <pc:sldChg chg="addSp delSp modSp new ord">
        <pc:chgData name="Anjuka R" userId="daa08fbf77e622f7" providerId="Windows Live" clId="Web-{CFCD52ED-8284-4594-8B47-14FE8DEE65A5}" dt="2022-05-17T22:06:42.104" v="267" actId="20577"/>
        <pc:sldMkLst>
          <pc:docMk/>
          <pc:sldMk cId="1072990226" sldId="282"/>
        </pc:sldMkLst>
        <pc:spChg chg="del">
          <ac:chgData name="Anjuka R" userId="daa08fbf77e622f7" providerId="Windows Live" clId="Web-{CFCD52ED-8284-4594-8B47-14FE8DEE65A5}" dt="2022-05-17T22:03:13.038" v="242"/>
          <ac:spMkLst>
            <pc:docMk/>
            <pc:sldMk cId="1072990226" sldId="282"/>
            <ac:spMk id="2" creationId="{B11C5C8E-3DFC-CAE9-1DB7-5CE3E515BEA6}"/>
          </ac:spMkLst>
        </pc:spChg>
        <pc:spChg chg="del">
          <ac:chgData name="Anjuka R" userId="daa08fbf77e622f7" providerId="Windows Live" clId="Web-{CFCD52ED-8284-4594-8B47-14FE8DEE65A5}" dt="2022-05-17T22:03:11.741" v="241"/>
          <ac:spMkLst>
            <pc:docMk/>
            <pc:sldMk cId="1072990226" sldId="282"/>
            <ac:spMk id="3" creationId="{89EF083D-BFAC-54C8-21CC-D4980F1AE9BE}"/>
          </ac:spMkLst>
        </pc:spChg>
        <pc:spChg chg="add mod">
          <ac:chgData name="Anjuka R" userId="daa08fbf77e622f7" providerId="Windows Live" clId="Web-{CFCD52ED-8284-4594-8B47-14FE8DEE65A5}" dt="2022-05-17T22:06:42.104" v="267" actId="20577"/>
          <ac:spMkLst>
            <pc:docMk/>
            <pc:sldMk cId="1072990226" sldId="282"/>
            <ac:spMk id="5" creationId="{CE0979C9-5BFD-8869-1E21-8FB8B1A5DCF5}"/>
          </ac:spMkLst>
        </pc:spChg>
        <pc:graphicFrameChg chg="add mod modGraphic">
          <ac:chgData name="Anjuka R" userId="daa08fbf77e622f7" providerId="Windows Live" clId="Web-{CFCD52ED-8284-4594-8B47-14FE8DEE65A5}" dt="2022-05-17T22:06:25.369" v="265"/>
          <ac:graphicFrameMkLst>
            <pc:docMk/>
            <pc:sldMk cId="1072990226" sldId="282"/>
            <ac:graphicFrameMk id="7" creationId="{728AE67C-0878-1676-F1E3-12D227418C83}"/>
          </ac:graphicFrameMkLst>
        </pc:graphicFrameChg>
      </pc:sldChg>
      <pc:sldChg chg="new">
        <pc:chgData name="Anjuka R" userId="daa08fbf77e622f7" providerId="Windows Live" clId="Web-{CFCD52ED-8284-4594-8B47-14FE8DEE65A5}" dt="2022-05-17T22:26:12.952" v="385"/>
        <pc:sldMkLst>
          <pc:docMk/>
          <pc:sldMk cId="3767670150" sldId="28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A5C1A-A16F-41FF-8BF5-70F5F66D9178}"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431CBFFA-1905-4D08-BDC4-7D1A197CAF6B}">
      <dgm:prSet/>
      <dgm:spPr/>
      <dgm:t>
        <a:bodyPr/>
        <a:lstStyle/>
        <a:p>
          <a:r>
            <a:rPr lang="en-US" dirty="0">
              <a:solidFill>
                <a:srgbClr val="FFD1D1"/>
              </a:solidFill>
              <a:latin typeface="Times New Roman"/>
              <a:cs typeface="Times New Roman"/>
            </a:rPr>
            <a:t>Operating system   : Windows 7 / 8 / 8.1 / 10.</a:t>
          </a:r>
        </a:p>
      </dgm:t>
    </dgm:pt>
    <dgm:pt modelId="{6523193E-2253-4435-A1A5-FA5AE1D56122}" type="parTrans" cxnId="{BECFCF97-1B12-45E6-A2E0-D537E60F0C4F}">
      <dgm:prSet/>
      <dgm:spPr/>
      <dgm:t>
        <a:bodyPr/>
        <a:lstStyle/>
        <a:p>
          <a:endParaRPr lang="en-US"/>
        </a:p>
      </dgm:t>
    </dgm:pt>
    <dgm:pt modelId="{EB33DE5D-8DFA-46E3-9B72-29AD4D898599}" type="sibTrans" cxnId="{BECFCF97-1B12-45E6-A2E0-D537E60F0C4F}">
      <dgm:prSet/>
      <dgm:spPr/>
      <dgm:t>
        <a:bodyPr/>
        <a:lstStyle/>
        <a:p>
          <a:endParaRPr lang="en-US"/>
        </a:p>
      </dgm:t>
    </dgm:pt>
    <dgm:pt modelId="{4C8107AA-7B06-4EFA-8043-53A2AC641229}">
      <dgm:prSet/>
      <dgm:spPr/>
      <dgm:t>
        <a:bodyPr/>
        <a:lstStyle/>
        <a:p>
          <a:r>
            <a:rPr lang="en-US" dirty="0">
              <a:solidFill>
                <a:srgbClr val="FFD1D1"/>
              </a:solidFill>
              <a:latin typeface="Times New Roman"/>
              <a:cs typeface="Times New Roman"/>
            </a:rPr>
            <a:t>Coding Language   : PYTHON.</a:t>
          </a:r>
        </a:p>
      </dgm:t>
    </dgm:pt>
    <dgm:pt modelId="{F158AF8C-AD56-45D3-9E15-097A14C6AC2A}" type="parTrans" cxnId="{533AEB9A-ACF3-4E7D-98F1-050F6DBAA976}">
      <dgm:prSet/>
      <dgm:spPr/>
      <dgm:t>
        <a:bodyPr/>
        <a:lstStyle/>
        <a:p>
          <a:endParaRPr lang="en-US"/>
        </a:p>
      </dgm:t>
    </dgm:pt>
    <dgm:pt modelId="{E701719C-6992-439C-9BAF-E5C1AC8F2A58}" type="sibTrans" cxnId="{533AEB9A-ACF3-4E7D-98F1-050F6DBAA976}">
      <dgm:prSet/>
      <dgm:spPr/>
      <dgm:t>
        <a:bodyPr/>
        <a:lstStyle/>
        <a:p>
          <a:endParaRPr lang="en-US"/>
        </a:p>
      </dgm:t>
    </dgm:pt>
    <dgm:pt modelId="{09E4382E-3604-4F14-A6FE-3268FDF4A881}">
      <dgm:prSet/>
      <dgm:spPr/>
      <dgm:t>
        <a:bodyPr/>
        <a:lstStyle/>
        <a:p>
          <a:r>
            <a:rPr lang="en-US" dirty="0">
              <a:solidFill>
                <a:srgbClr val="FFD1D1"/>
              </a:solidFill>
              <a:latin typeface="Times New Roman"/>
              <a:cs typeface="Times New Roman"/>
            </a:rPr>
            <a:t>IDE                         : </a:t>
          </a:r>
          <a:r>
            <a:rPr lang="en-US" dirty="0" err="1">
              <a:solidFill>
                <a:srgbClr val="FFD1D1"/>
              </a:solidFill>
              <a:latin typeface="Times New Roman"/>
              <a:cs typeface="Times New Roman"/>
            </a:rPr>
            <a:t>Pycharm</a:t>
          </a:r>
          <a:r>
            <a:rPr lang="en-US" dirty="0">
              <a:solidFill>
                <a:srgbClr val="FFD1D1"/>
              </a:solidFill>
              <a:latin typeface="Times New Roman"/>
              <a:cs typeface="Times New Roman"/>
            </a:rPr>
            <a:t> .</a:t>
          </a:r>
        </a:p>
      </dgm:t>
    </dgm:pt>
    <dgm:pt modelId="{384C52F3-E9BA-425F-A7AD-68B5D2191B6D}" type="parTrans" cxnId="{8BA2B579-7F57-410A-94E2-B498D7F5D98B}">
      <dgm:prSet/>
      <dgm:spPr/>
      <dgm:t>
        <a:bodyPr/>
        <a:lstStyle/>
        <a:p>
          <a:endParaRPr lang="en-US"/>
        </a:p>
      </dgm:t>
    </dgm:pt>
    <dgm:pt modelId="{6E3D4AED-200B-4231-A0EE-851CFF5BD278}" type="sibTrans" cxnId="{8BA2B579-7F57-410A-94E2-B498D7F5D98B}">
      <dgm:prSet/>
      <dgm:spPr/>
      <dgm:t>
        <a:bodyPr/>
        <a:lstStyle/>
        <a:p>
          <a:endParaRPr lang="en-US"/>
        </a:p>
      </dgm:t>
    </dgm:pt>
    <dgm:pt modelId="{044FF19E-42BA-4C42-894A-4D41BB82668B}">
      <dgm:prSet/>
      <dgm:spPr/>
      <dgm:t>
        <a:bodyPr/>
        <a:lstStyle/>
        <a:p>
          <a:r>
            <a:rPr lang="en-US" dirty="0">
              <a:solidFill>
                <a:srgbClr val="FFD1D1"/>
              </a:solidFill>
              <a:latin typeface="Times New Roman"/>
              <a:cs typeface="Times New Roman"/>
            </a:rPr>
            <a:t>Database                 : MySQL </a:t>
          </a:r>
        </a:p>
      </dgm:t>
    </dgm:pt>
    <dgm:pt modelId="{2F4EBFA8-EE18-43C0-8530-8D59DBD65A38}" type="parTrans" cxnId="{2E4F78CF-9585-4004-83F4-89463AA35B24}">
      <dgm:prSet/>
      <dgm:spPr/>
      <dgm:t>
        <a:bodyPr/>
        <a:lstStyle/>
        <a:p>
          <a:endParaRPr lang="en-US"/>
        </a:p>
      </dgm:t>
    </dgm:pt>
    <dgm:pt modelId="{CD54CD39-334D-427E-BB22-F74FD0AFEBE0}" type="sibTrans" cxnId="{2E4F78CF-9585-4004-83F4-89463AA35B24}">
      <dgm:prSet/>
      <dgm:spPr/>
      <dgm:t>
        <a:bodyPr/>
        <a:lstStyle/>
        <a:p>
          <a:endParaRPr lang="en-US"/>
        </a:p>
      </dgm:t>
    </dgm:pt>
    <dgm:pt modelId="{45F3C1B6-C016-46B3-BDA0-B75CCD1B0EE7}" type="pres">
      <dgm:prSet presAssocID="{944A5C1A-A16F-41FF-8BF5-70F5F66D9178}" presName="linear" presStyleCnt="0">
        <dgm:presLayoutVars>
          <dgm:animLvl val="lvl"/>
          <dgm:resizeHandles val="exact"/>
        </dgm:presLayoutVars>
      </dgm:prSet>
      <dgm:spPr/>
      <dgm:t>
        <a:bodyPr/>
        <a:lstStyle/>
        <a:p>
          <a:endParaRPr lang="en-US"/>
        </a:p>
      </dgm:t>
    </dgm:pt>
    <dgm:pt modelId="{ACC01A46-413F-486A-81D5-7EC2A247409D}" type="pres">
      <dgm:prSet presAssocID="{431CBFFA-1905-4D08-BDC4-7D1A197CAF6B}" presName="parentText" presStyleLbl="node1" presStyleIdx="0" presStyleCnt="4">
        <dgm:presLayoutVars>
          <dgm:chMax val="0"/>
          <dgm:bulletEnabled val="1"/>
        </dgm:presLayoutVars>
      </dgm:prSet>
      <dgm:spPr/>
      <dgm:t>
        <a:bodyPr/>
        <a:lstStyle/>
        <a:p>
          <a:endParaRPr lang="en-US"/>
        </a:p>
      </dgm:t>
    </dgm:pt>
    <dgm:pt modelId="{24A1F710-D8E6-4AC9-BE5D-0AFD5D62EB43}" type="pres">
      <dgm:prSet presAssocID="{EB33DE5D-8DFA-46E3-9B72-29AD4D898599}" presName="spacer" presStyleCnt="0"/>
      <dgm:spPr/>
    </dgm:pt>
    <dgm:pt modelId="{086719A4-E295-454C-A1E6-FB5A7B62B745}" type="pres">
      <dgm:prSet presAssocID="{4C8107AA-7B06-4EFA-8043-53A2AC641229}" presName="parentText" presStyleLbl="node1" presStyleIdx="1" presStyleCnt="4">
        <dgm:presLayoutVars>
          <dgm:chMax val="0"/>
          <dgm:bulletEnabled val="1"/>
        </dgm:presLayoutVars>
      </dgm:prSet>
      <dgm:spPr/>
      <dgm:t>
        <a:bodyPr/>
        <a:lstStyle/>
        <a:p>
          <a:endParaRPr lang="en-US"/>
        </a:p>
      </dgm:t>
    </dgm:pt>
    <dgm:pt modelId="{E565B3C1-C605-4B16-BA97-3C92C2ABFAAE}" type="pres">
      <dgm:prSet presAssocID="{E701719C-6992-439C-9BAF-E5C1AC8F2A58}" presName="spacer" presStyleCnt="0"/>
      <dgm:spPr/>
    </dgm:pt>
    <dgm:pt modelId="{9AF36013-BCFA-4153-BEBC-06897926377D}" type="pres">
      <dgm:prSet presAssocID="{09E4382E-3604-4F14-A6FE-3268FDF4A881}" presName="parentText" presStyleLbl="node1" presStyleIdx="2" presStyleCnt="4">
        <dgm:presLayoutVars>
          <dgm:chMax val="0"/>
          <dgm:bulletEnabled val="1"/>
        </dgm:presLayoutVars>
      </dgm:prSet>
      <dgm:spPr/>
      <dgm:t>
        <a:bodyPr/>
        <a:lstStyle/>
        <a:p>
          <a:endParaRPr lang="en-US"/>
        </a:p>
      </dgm:t>
    </dgm:pt>
    <dgm:pt modelId="{BA2624B7-9163-4DB6-83B8-52B4981992EE}" type="pres">
      <dgm:prSet presAssocID="{6E3D4AED-200B-4231-A0EE-851CFF5BD278}" presName="spacer" presStyleCnt="0"/>
      <dgm:spPr/>
    </dgm:pt>
    <dgm:pt modelId="{9C434E0A-5D85-4333-B986-B2FF700DF080}" type="pres">
      <dgm:prSet presAssocID="{044FF19E-42BA-4C42-894A-4D41BB82668B}" presName="parentText" presStyleLbl="node1" presStyleIdx="3" presStyleCnt="4">
        <dgm:presLayoutVars>
          <dgm:chMax val="0"/>
          <dgm:bulletEnabled val="1"/>
        </dgm:presLayoutVars>
      </dgm:prSet>
      <dgm:spPr/>
      <dgm:t>
        <a:bodyPr/>
        <a:lstStyle/>
        <a:p>
          <a:endParaRPr lang="en-US"/>
        </a:p>
      </dgm:t>
    </dgm:pt>
  </dgm:ptLst>
  <dgm:cxnLst>
    <dgm:cxn modelId="{CFEFDA63-0643-48F0-9422-39FB8709E581}" type="presOf" srcId="{4C8107AA-7B06-4EFA-8043-53A2AC641229}" destId="{086719A4-E295-454C-A1E6-FB5A7B62B745}" srcOrd="0" destOrd="0" presId="urn:microsoft.com/office/officeart/2005/8/layout/vList2"/>
    <dgm:cxn modelId="{8BA2B579-7F57-410A-94E2-B498D7F5D98B}" srcId="{944A5C1A-A16F-41FF-8BF5-70F5F66D9178}" destId="{09E4382E-3604-4F14-A6FE-3268FDF4A881}" srcOrd="2" destOrd="0" parTransId="{384C52F3-E9BA-425F-A7AD-68B5D2191B6D}" sibTransId="{6E3D4AED-200B-4231-A0EE-851CFF5BD278}"/>
    <dgm:cxn modelId="{9AFEA0AB-A19A-431E-875E-EF26F77F8605}" type="presOf" srcId="{431CBFFA-1905-4D08-BDC4-7D1A197CAF6B}" destId="{ACC01A46-413F-486A-81D5-7EC2A247409D}" srcOrd="0" destOrd="0" presId="urn:microsoft.com/office/officeart/2005/8/layout/vList2"/>
    <dgm:cxn modelId="{533AEB9A-ACF3-4E7D-98F1-050F6DBAA976}" srcId="{944A5C1A-A16F-41FF-8BF5-70F5F66D9178}" destId="{4C8107AA-7B06-4EFA-8043-53A2AC641229}" srcOrd="1" destOrd="0" parTransId="{F158AF8C-AD56-45D3-9E15-097A14C6AC2A}" sibTransId="{E701719C-6992-439C-9BAF-E5C1AC8F2A58}"/>
    <dgm:cxn modelId="{2E4F78CF-9585-4004-83F4-89463AA35B24}" srcId="{944A5C1A-A16F-41FF-8BF5-70F5F66D9178}" destId="{044FF19E-42BA-4C42-894A-4D41BB82668B}" srcOrd="3" destOrd="0" parTransId="{2F4EBFA8-EE18-43C0-8530-8D59DBD65A38}" sibTransId="{CD54CD39-334D-427E-BB22-F74FD0AFEBE0}"/>
    <dgm:cxn modelId="{BECFCF97-1B12-45E6-A2E0-D537E60F0C4F}" srcId="{944A5C1A-A16F-41FF-8BF5-70F5F66D9178}" destId="{431CBFFA-1905-4D08-BDC4-7D1A197CAF6B}" srcOrd="0" destOrd="0" parTransId="{6523193E-2253-4435-A1A5-FA5AE1D56122}" sibTransId="{EB33DE5D-8DFA-46E3-9B72-29AD4D898599}"/>
    <dgm:cxn modelId="{88EC29AA-56FF-4534-9F40-C0D22C6329DB}" type="presOf" srcId="{044FF19E-42BA-4C42-894A-4D41BB82668B}" destId="{9C434E0A-5D85-4333-B986-B2FF700DF080}" srcOrd="0" destOrd="0" presId="urn:microsoft.com/office/officeart/2005/8/layout/vList2"/>
    <dgm:cxn modelId="{E13A309B-7449-440A-AFC1-94997EE442DB}" type="presOf" srcId="{09E4382E-3604-4F14-A6FE-3268FDF4A881}" destId="{9AF36013-BCFA-4153-BEBC-06897926377D}" srcOrd="0" destOrd="0" presId="urn:microsoft.com/office/officeart/2005/8/layout/vList2"/>
    <dgm:cxn modelId="{B3C9320E-004B-421C-A9DD-F10CA86F18B4}" type="presOf" srcId="{944A5C1A-A16F-41FF-8BF5-70F5F66D9178}" destId="{45F3C1B6-C016-46B3-BDA0-B75CCD1B0EE7}" srcOrd="0" destOrd="0" presId="urn:microsoft.com/office/officeart/2005/8/layout/vList2"/>
    <dgm:cxn modelId="{5738AC6D-FEE7-43FC-995C-6737CD6C270D}" type="presParOf" srcId="{45F3C1B6-C016-46B3-BDA0-B75CCD1B0EE7}" destId="{ACC01A46-413F-486A-81D5-7EC2A247409D}" srcOrd="0" destOrd="0" presId="urn:microsoft.com/office/officeart/2005/8/layout/vList2"/>
    <dgm:cxn modelId="{EF40655A-DB11-4609-BF57-4E851EB8C315}" type="presParOf" srcId="{45F3C1B6-C016-46B3-BDA0-B75CCD1B0EE7}" destId="{24A1F710-D8E6-4AC9-BE5D-0AFD5D62EB43}" srcOrd="1" destOrd="0" presId="urn:microsoft.com/office/officeart/2005/8/layout/vList2"/>
    <dgm:cxn modelId="{E0778C58-D3DC-4137-AB93-73F650AA9124}" type="presParOf" srcId="{45F3C1B6-C016-46B3-BDA0-B75CCD1B0EE7}" destId="{086719A4-E295-454C-A1E6-FB5A7B62B745}" srcOrd="2" destOrd="0" presId="urn:microsoft.com/office/officeart/2005/8/layout/vList2"/>
    <dgm:cxn modelId="{76E6B0AE-1068-4943-8FC8-F301EF5CF81D}" type="presParOf" srcId="{45F3C1B6-C016-46B3-BDA0-B75CCD1B0EE7}" destId="{E565B3C1-C605-4B16-BA97-3C92C2ABFAAE}" srcOrd="3" destOrd="0" presId="urn:microsoft.com/office/officeart/2005/8/layout/vList2"/>
    <dgm:cxn modelId="{F8D9DD9B-C668-492B-947F-F76ED964375C}" type="presParOf" srcId="{45F3C1B6-C016-46B3-BDA0-B75CCD1B0EE7}" destId="{9AF36013-BCFA-4153-BEBC-06897926377D}" srcOrd="4" destOrd="0" presId="urn:microsoft.com/office/officeart/2005/8/layout/vList2"/>
    <dgm:cxn modelId="{961E3E9B-6AA1-4901-B6C8-BADB2FB0D0BF}" type="presParOf" srcId="{45F3C1B6-C016-46B3-BDA0-B75CCD1B0EE7}" destId="{BA2624B7-9163-4DB6-83B8-52B4981992EE}" srcOrd="5" destOrd="0" presId="urn:microsoft.com/office/officeart/2005/8/layout/vList2"/>
    <dgm:cxn modelId="{A6395AB5-8E52-4D0B-BD83-8EB80E3255AD}" type="presParOf" srcId="{45F3C1B6-C016-46B3-BDA0-B75CCD1B0EE7}" destId="{9C434E0A-5D85-4333-B986-B2FF700DF080}" srcOrd="6" destOrd="0" presId="urn:microsoft.com/office/officeart/2005/8/layout/vLis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8C9F3-C5E9-4830-8D10-320E31514A4B}"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42804766-3971-4739-90BA-9E258C177853}">
      <dgm:prSet/>
      <dgm:spPr/>
      <dgm:t>
        <a:bodyPr/>
        <a:lstStyle/>
        <a:p>
          <a:r>
            <a:rPr lang="en-US" b="0" i="0" dirty="0">
              <a:solidFill>
                <a:srgbClr val="FFD1D1"/>
              </a:solidFill>
              <a:latin typeface="Times New Roman"/>
              <a:cs typeface="Times New Roman"/>
            </a:rPr>
            <a:t>Processor          : Intel (R) Pentium (R)</a:t>
          </a:r>
          <a:endParaRPr lang="en-US" dirty="0">
            <a:solidFill>
              <a:srgbClr val="FFD1D1"/>
            </a:solidFill>
            <a:latin typeface="Times New Roman"/>
            <a:cs typeface="Times New Roman"/>
          </a:endParaRPr>
        </a:p>
      </dgm:t>
    </dgm:pt>
    <dgm:pt modelId="{399E9C38-7011-462F-84EC-AC4892AAB7FD}" type="parTrans" cxnId="{D10A4D87-13F9-4FD6-9747-B9980193031E}">
      <dgm:prSet/>
      <dgm:spPr/>
      <dgm:t>
        <a:bodyPr/>
        <a:lstStyle/>
        <a:p>
          <a:endParaRPr lang="en-US"/>
        </a:p>
      </dgm:t>
    </dgm:pt>
    <dgm:pt modelId="{2FAC120C-A4C4-4408-92E2-EB0F51D8308B}" type="sibTrans" cxnId="{D10A4D87-13F9-4FD6-9747-B9980193031E}">
      <dgm:prSet/>
      <dgm:spPr/>
      <dgm:t>
        <a:bodyPr/>
        <a:lstStyle/>
        <a:p>
          <a:endParaRPr lang="en-US"/>
        </a:p>
      </dgm:t>
    </dgm:pt>
    <dgm:pt modelId="{8A7E58ED-6BDA-47A0-A08E-3599B802E44B}">
      <dgm:prSet/>
      <dgm:spPr/>
      <dgm:t>
        <a:bodyPr/>
        <a:lstStyle/>
        <a:p>
          <a:pPr rtl="0"/>
          <a:r>
            <a:rPr lang="en-US" b="0" i="0" dirty="0">
              <a:solidFill>
                <a:srgbClr val="FFD1D1"/>
              </a:solidFill>
              <a:latin typeface="Times New Roman"/>
              <a:cs typeface="Times New Roman"/>
            </a:rPr>
            <a:t>Speed                : 1.6 GHz and Above</a:t>
          </a:r>
          <a:endParaRPr lang="en-US" dirty="0">
            <a:solidFill>
              <a:srgbClr val="FFD1D1"/>
            </a:solidFill>
            <a:latin typeface="Times New Roman"/>
            <a:cs typeface="Times New Roman"/>
          </a:endParaRPr>
        </a:p>
      </dgm:t>
    </dgm:pt>
    <dgm:pt modelId="{A8C77049-529C-4EC6-86A4-42DC5DF024BC}" type="parTrans" cxnId="{C23D3391-52A0-4DD2-B601-97E6B9048308}">
      <dgm:prSet/>
      <dgm:spPr/>
      <dgm:t>
        <a:bodyPr/>
        <a:lstStyle/>
        <a:p>
          <a:endParaRPr lang="en-US"/>
        </a:p>
      </dgm:t>
    </dgm:pt>
    <dgm:pt modelId="{31B2BAC6-940C-4F67-8E23-8F96DA0BBB1F}" type="sibTrans" cxnId="{C23D3391-52A0-4DD2-B601-97E6B9048308}">
      <dgm:prSet/>
      <dgm:spPr/>
      <dgm:t>
        <a:bodyPr/>
        <a:lstStyle/>
        <a:p>
          <a:endParaRPr lang="en-US"/>
        </a:p>
      </dgm:t>
    </dgm:pt>
    <dgm:pt modelId="{FDA7827C-0F6E-4233-907D-6D78FCC920A2}">
      <dgm:prSet/>
      <dgm:spPr/>
      <dgm:t>
        <a:bodyPr/>
        <a:lstStyle/>
        <a:p>
          <a:r>
            <a:rPr lang="en-US" b="0" i="0" dirty="0">
              <a:solidFill>
                <a:srgbClr val="FFD1D1"/>
              </a:solidFill>
              <a:latin typeface="Times New Roman"/>
              <a:cs typeface="Times New Roman"/>
            </a:rPr>
            <a:t>RAM                 : 4 GB and Above</a:t>
          </a:r>
          <a:endParaRPr lang="en-US" dirty="0">
            <a:solidFill>
              <a:srgbClr val="FFD1D1"/>
            </a:solidFill>
            <a:latin typeface="Times New Roman"/>
            <a:cs typeface="Times New Roman"/>
          </a:endParaRPr>
        </a:p>
      </dgm:t>
    </dgm:pt>
    <dgm:pt modelId="{B92ABC93-F2D0-4ED0-91DF-1E57EF743057}" type="parTrans" cxnId="{3D45E84C-1C93-430B-B7BA-0AA0CBA3121D}">
      <dgm:prSet/>
      <dgm:spPr/>
      <dgm:t>
        <a:bodyPr/>
        <a:lstStyle/>
        <a:p>
          <a:endParaRPr lang="en-US"/>
        </a:p>
      </dgm:t>
    </dgm:pt>
    <dgm:pt modelId="{5D405AD4-E90D-41CD-86C3-5B6C5274E9BD}" type="sibTrans" cxnId="{3D45E84C-1C93-430B-B7BA-0AA0CBA3121D}">
      <dgm:prSet/>
      <dgm:spPr/>
      <dgm:t>
        <a:bodyPr/>
        <a:lstStyle/>
        <a:p>
          <a:endParaRPr lang="en-US"/>
        </a:p>
      </dgm:t>
    </dgm:pt>
    <dgm:pt modelId="{A5AA288D-38EF-4FEA-88BE-705320BE6C6F}">
      <dgm:prSet/>
      <dgm:spPr/>
      <dgm:t>
        <a:bodyPr/>
        <a:lstStyle/>
        <a:p>
          <a:r>
            <a:rPr lang="en-US" b="0" i="0" dirty="0">
              <a:solidFill>
                <a:srgbClr val="FFD1D1"/>
              </a:solidFill>
              <a:latin typeface="Times New Roman"/>
              <a:cs typeface="Times New Roman"/>
            </a:rPr>
            <a:t>Hard Disk         : 120 GB</a:t>
          </a:r>
          <a:endParaRPr lang="en-US" dirty="0">
            <a:solidFill>
              <a:srgbClr val="FFD1D1"/>
            </a:solidFill>
            <a:latin typeface="Times New Roman"/>
            <a:cs typeface="Times New Roman"/>
          </a:endParaRPr>
        </a:p>
      </dgm:t>
    </dgm:pt>
    <dgm:pt modelId="{91F5E87A-6516-45C5-AFD4-B0C8D2986716}" type="parTrans" cxnId="{CDDF0635-6AFE-46B3-8C03-CCB1A03FFF3C}">
      <dgm:prSet/>
      <dgm:spPr/>
      <dgm:t>
        <a:bodyPr/>
        <a:lstStyle/>
        <a:p>
          <a:endParaRPr lang="en-US"/>
        </a:p>
      </dgm:t>
    </dgm:pt>
    <dgm:pt modelId="{205F3F2C-D28C-4358-A7C8-A19E785308A7}" type="sibTrans" cxnId="{CDDF0635-6AFE-46B3-8C03-CCB1A03FFF3C}">
      <dgm:prSet/>
      <dgm:spPr/>
      <dgm:t>
        <a:bodyPr/>
        <a:lstStyle/>
        <a:p>
          <a:endParaRPr lang="en-US"/>
        </a:p>
      </dgm:t>
    </dgm:pt>
    <dgm:pt modelId="{9CC39A9A-20EB-4154-999C-CF5A64A80D76}">
      <dgm:prSet/>
      <dgm:spPr/>
      <dgm:t>
        <a:bodyPr/>
        <a:lstStyle/>
        <a:p>
          <a:pPr rtl="0"/>
          <a:r>
            <a:rPr lang="en-US" b="0" i="0" dirty="0">
              <a:solidFill>
                <a:srgbClr val="FFD1D1"/>
              </a:solidFill>
              <a:latin typeface="Times New Roman"/>
              <a:cs typeface="Times New Roman"/>
            </a:rPr>
            <a:t>Monitor            : 15’’ LED SVGA</a:t>
          </a:r>
          <a:endParaRPr lang="en-US" dirty="0">
            <a:solidFill>
              <a:srgbClr val="FFD1D1"/>
            </a:solidFill>
            <a:latin typeface="Times New Roman"/>
            <a:cs typeface="Times New Roman"/>
          </a:endParaRPr>
        </a:p>
      </dgm:t>
    </dgm:pt>
    <dgm:pt modelId="{BE95645E-A642-41AB-B87D-39EFA87DF7C4}" type="parTrans" cxnId="{23435A33-BAA0-4156-9C93-32530FAB8CDA}">
      <dgm:prSet/>
      <dgm:spPr/>
      <dgm:t>
        <a:bodyPr/>
        <a:lstStyle/>
        <a:p>
          <a:endParaRPr lang="en-US"/>
        </a:p>
      </dgm:t>
    </dgm:pt>
    <dgm:pt modelId="{66176D82-C04D-4E9D-B84F-C9EDD20D1A27}" type="sibTrans" cxnId="{23435A33-BAA0-4156-9C93-32530FAB8CDA}">
      <dgm:prSet/>
      <dgm:spPr/>
      <dgm:t>
        <a:bodyPr/>
        <a:lstStyle/>
        <a:p>
          <a:endParaRPr lang="en-US"/>
        </a:p>
      </dgm:t>
    </dgm:pt>
    <dgm:pt modelId="{1CC3DCD7-DA38-4E41-87E8-EFBA38A450BD}">
      <dgm:prSet/>
      <dgm:spPr/>
      <dgm:t>
        <a:bodyPr/>
        <a:lstStyle/>
        <a:p>
          <a:pPr rtl="0"/>
          <a:r>
            <a:rPr lang="en-US" b="0" i="0" dirty="0">
              <a:solidFill>
                <a:srgbClr val="FFD1D1"/>
              </a:solidFill>
              <a:latin typeface="Times New Roman"/>
              <a:cs typeface="Times New Roman"/>
            </a:rPr>
            <a:t>Input Devices   : Keyboard, Mouse</a:t>
          </a:r>
          <a:endParaRPr lang="en-US" dirty="0">
            <a:solidFill>
              <a:srgbClr val="FFD1D1"/>
            </a:solidFill>
            <a:latin typeface="Times New Roman"/>
            <a:cs typeface="Times New Roman"/>
          </a:endParaRPr>
        </a:p>
      </dgm:t>
    </dgm:pt>
    <dgm:pt modelId="{4D6B331F-40C9-459E-8BAA-07C279B8AAD5}" type="parTrans" cxnId="{BE13D9F2-66C7-4197-97B1-1131814A05AB}">
      <dgm:prSet/>
      <dgm:spPr/>
      <dgm:t>
        <a:bodyPr/>
        <a:lstStyle/>
        <a:p>
          <a:endParaRPr lang="en-US"/>
        </a:p>
      </dgm:t>
    </dgm:pt>
    <dgm:pt modelId="{1E342D88-6AB6-49AA-B90A-78E80FCF7E00}" type="sibTrans" cxnId="{BE13D9F2-66C7-4197-97B1-1131814A05AB}">
      <dgm:prSet/>
      <dgm:spPr/>
      <dgm:t>
        <a:bodyPr/>
        <a:lstStyle/>
        <a:p>
          <a:endParaRPr lang="en-US"/>
        </a:p>
      </dgm:t>
    </dgm:pt>
    <dgm:pt modelId="{47DCE7C1-A595-4C28-916E-7799E63AAB9F}" type="pres">
      <dgm:prSet presAssocID="{3CB8C9F3-C5E9-4830-8D10-320E31514A4B}" presName="linear" presStyleCnt="0">
        <dgm:presLayoutVars>
          <dgm:animLvl val="lvl"/>
          <dgm:resizeHandles val="exact"/>
        </dgm:presLayoutVars>
      </dgm:prSet>
      <dgm:spPr/>
      <dgm:t>
        <a:bodyPr/>
        <a:lstStyle/>
        <a:p>
          <a:endParaRPr lang="en-US"/>
        </a:p>
      </dgm:t>
    </dgm:pt>
    <dgm:pt modelId="{6D938A88-C0D1-47CC-B760-D47D9F9641C2}" type="pres">
      <dgm:prSet presAssocID="{42804766-3971-4739-90BA-9E258C177853}" presName="parentText" presStyleLbl="node1" presStyleIdx="0" presStyleCnt="6">
        <dgm:presLayoutVars>
          <dgm:chMax val="0"/>
          <dgm:bulletEnabled val="1"/>
        </dgm:presLayoutVars>
      </dgm:prSet>
      <dgm:spPr/>
      <dgm:t>
        <a:bodyPr/>
        <a:lstStyle/>
        <a:p>
          <a:endParaRPr lang="en-US"/>
        </a:p>
      </dgm:t>
    </dgm:pt>
    <dgm:pt modelId="{A4E34CC2-68E2-4351-BF00-7E0017449BAC}" type="pres">
      <dgm:prSet presAssocID="{2FAC120C-A4C4-4408-92E2-EB0F51D8308B}" presName="spacer" presStyleCnt="0"/>
      <dgm:spPr/>
    </dgm:pt>
    <dgm:pt modelId="{7A2D7760-1E68-4B58-8135-05EC054AF16A}" type="pres">
      <dgm:prSet presAssocID="{8A7E58ED-6BDA-47A0-A08E-3599B802E44B}" presName="parentText" presStyleLbl="node1" presStyleIdx="1" presStyleCnt="6">
        <dgm:presLayoutVars>
          <dgm:chMax val="0"/>
          <dgm:bulletEnabled val="1"/>
        </dgm:presLayoutVars>
      </dgm:prSet>
      <dgm:spPr/>
      <dgm:t>
        <a:bodyPr/>
        <a:lstStyle/>
        <a:p>
          <a:endParaRPr lang="en-US"/>
        </a:p>
      </dgm:t>
    </dgm:pt>
    <dgm:pt modelId="{3A4422D5-1255-483B-A7BE-C086DE8E189A}" type="pres">
      <dgm:prSet presAssocID="{31B2BAC6-940C-4F67-8E23-8F96DA0BBB1F}" presName="spacer" presStyleCnt="0"/>
      <dgm:spPr/>
    </dgm:pt>
    <dgm:pt modelId="{DC45D583-7123-4C23-8B48-8D87F3E2D3E7}" type="pres">
      <dgm:prSet presAssocID="{FDA7827C-0F6E-4233-907D-6D78FCC920A2}" presName="parentText" presStyleLbl="node1" presStyleIdx="2" presStyleCnt="6">
        <dgm:presLayoutVars>
          <dgm:chMax val="0"/>
          <dgm:bulletEnabled val="1"/>
        </dgm:presLayoutVars>
      </dgm:prSet>
      <dgm:spPr/>
      <dgm:t>
        <a:bodyPr/>
        <a:lstStyle/>
        <a:p>
          <a:endParaRPr lang="en-US"/>
        </a:p>
      </dgm:t>
    </dgm:pt>
    <dgm:pt modelId="{0A2411EC-9D72-483E-9814-DD100BAF8BE9}" type="pres">
      <dgm:prSet presAssocID="{5D405AD4-E90D-41CD-86C3-5B6C5274E9BD}" presName="spacer" presStyleCnt="0"/>
      <dgm:spPr/>
    </dgm:pt>
    <dgm:pt modelId="{CE8076FC-A073-4C20-B845-BFE3019757D2}" type="pres">
      <dgm:prSet presAssocID="{A5AA288D-38EF-4FEA-88BE-705320BE6C6F}" presName="parentText" presStyleLbl="node1" presStyleIdx="3" presStyleCnt="6">
        <dgm:presLayoutVars>
          <dgm:chMax val="0"/>
          <dgm:bulletEnabled val="1"/>
        </dgm:presLayoutVars>
      </dgm:prSet>
      <dgm:spPr/>
      <dgm:t>
        <a:bodyPr/>
        <a:lstStyle/>
        <a:p>
          <a:endParaRPr lang="en-US"/>
        </a:p>
      </dgm:t>
    </dgm:pt>
    <dgm:pt modelId="{F86ED840-1084-4A88-994E-937E195CFF22}" type="pres">
      <dgm:prSet presAssocID="{205F3F2C-D28C-4358-A7C8-A19E785308A7}" presName="spacer" presStyleCnt="0"/>
      <dgm:spPr/>
    </dgm:pt>
    <dgm:pt modelId="{65809DCD-1B06-4166-BABF-CF7ECA6626DD}" type="pres">
      <dgm:prSet presAssocID="{9CC39A9A-20EB-4154-999C-CF5A64A80D76}" presName="parentText" presStyleLbl="node1" presStyleIdx="4" presStyleCnt="6">
        <dgm:presLayoutVars>
          <dgm:chMax val="0"/>
          <dgm:bulletEnabled val="1"/>
        </dgm:presLayoutVars>
      </dgm:prSet>
      <dgm:spPr/>
      <dgm:t>
        <a:bodyPr/>
        <a:lstStyle/>
        <a:p>
          <a:endParaRPr lang="en-US"/>
        </a:p>
      </dgm:t>
    </dgm:pt>
    <dgm:pt modelId="{4F746AD3-46AE-401B-8CEE-FBF1B82E96CC}" type="pres">
      <dgm:prSet presAssocID="{66176D82-C04D-4E9D-B84F-C9EDD20D1A27}" presName="spacer" presStyleCnt="0"/>
      <dgm:spPr/>
    </dgm:pt>
    <dgm:pt modelId="{1A0E0A8B-B579-4D29-9FA3-063582A1B337}" type="pres">
      <dgm:prSet presAssocID="{1CC3DCD7-DA38-4E41-87E8-EFBA38A450BD}" presName="parentText" presStyleLbl="node1" presStyleIdx="5" presStyleCnt="6">
        <dgm:presLayoutVars>
          <dgm:chMax val="0"/>
          <dgm:bulletEnabled val="1"/>
        </dgm:presLayoutVars>
      </dgm:prSet>
      <dgm:spPr/>
      <dgm:t>
        <a:bodyPr/>
        <a:lstStyle/>
        <a:p>
          <a:endParaRPr lang="en-US"/>
        </a:p>
      </dgm:t>
    </dgm:pt>
  </dgm:ptLst>
  <dgm:cxnLst>
    <dgm:cxn modelId="{CDDF0635-6AFE-46B3-8C03-CCB1A03FFF3C}" srcId="{3CB8C9F3-C5E9-4830-8D10-320E31514A4B}" destId="{A5AA288D-38EF-4FEA-88BE-705320BE6C6F}" srcOrd="3" destOrd="0" parTransId="{91F5E87A-6516-45C5-AFD4-B0C8D2986716}" sibTransId="{205F3F2C-D28C-4358-A7C8-A19E785308A7}"/>
    <dgm:cxn modelId="{947B0427-F140-492E-9A13-288EBD6B8A3C}" type="presOf" srcId="{1CC3DCD7-DA38-4E41-87E8-EFBA38A450BD}" destId="{1A0E0A8B-B579-4D29-9FA3-063582A1B337}" srcOrd="0" destOrd="0" presId="urn:microsoft.com/office/officeart/2005/8/layout/vList2"/>
    <dgm:cxn modelId="{3E436C74-6892-4373-BF5D-2EDE171322C5}" type="presOf" srcId="{FDA7827C-0F6E-4233-907D-6D78FCC920A2}" destId="{DC45D583-7123-4C23-8B48-8D87F3E2D3E7}" srcOrd="0" destOrd="0" presId="urn:microsoft.com/office/officeart/2005/8/layout/vList2"/>
    <dgm:cxn modelId="{D5ED8BD4-9ADE-4DC7-B17C-63F74C0F8C02}" type="presOf" srcId="{3CB8C9F3-C5E9-4830-8D10-320E31514A4B}" destId="{47DCE7C1-A595-4C28-916E-7799E63AAB9F}" srcOrd="0" destOrd="0" presId="urn:microsoft.com/office/officeart/2005/8/layout/vList2"/>
    <dgm:cxn modelId="{D10A4D87-13F9-4FD6-9747-B9980193031E}" srcId="{3CB8C9F3-C5E9-4830-8D10-320E31514A4B}" destId="{42804766-3971-4739-90BA-9E258C177853}" srcOrd="0" destOrd="0" parTransId="{399E9C38-7011-462F-84EC-AC4892AAB7FD}" sibTransId="{2FAC120C-A4C4-4408-92E2-EB0F51D8308B}"/>
    <dgm:cxn modelId="{3D45E84C-1C93-430B-B7BA-0AA0CBA3121D}" srcId="{3CB8C9F3-C5E9-4830-8D10-320E31514A4B}" destId="{FDA7827C-0F6E-4233-907D-6D78FCC920A2}" srcOrd="2" destOrd="0" parTransId="{B92ABC93-F2D0-4ED0-91DF-1E57EF743057}" sibTransId="{5D405AD4-E90D-41CD-86C3-5B6C5274E9BD}"/>
    <dgm:cxn modelId="{23435A33-BAA0-4156-9C93-32530FAB8CDA}" srcId="{3CB8C9F3-C5E9-4830-8D10-320E31514A4B}" destId="{9CC39A9A-20EB-4154-999C-CF5A64A80D76}" srcOrd="4" destOrd="0" parTransId="{BE95645E-A642-41AB-B87D-39EFA87DF7C4}" sibTransId="{66176D82-C04D-4E9D-B84F-C9EDD20D1A27}"/>
    <dgm:cxn modelId="{BE13D9F2-66C7-4197-97B1-1131814A05AB}" srcId="{3CB8C9F3-C5E9-4830-8D10-320E31514A4B}" destId="{1CC3DCD7-DA38-4E41-87E8-EFBA38A450BD}" srcOrd="5" destOrd="0" parTransId="{4D6B331F-40C9-459E-8BAA-07C279B8AAD5}" sibTransId="{1E342D88-6AB6-49AA-B90A-78E80FCF7E00}"/>
    <dgm:cxn modelId="{23C8CA54-4B50-4579-9F45-09C0B3E8532E}" type="presOf" srcId="{42804766-3971-4739-90BA-9E258C177853}" destId="{6D938A88-C0D1-47CC-B760-D47D9F9641C2}" srcOrd="0" destOrd="0" presId="urn:microsoft.com/office/officeart/2005/8/layout/vList2"/>
    <dgm:cxn modelId="{C23D3391-52A0-4DD2-B601-97E6B9048308}" srcId="{3CB8C9F3-C5E9-4830-8D10-320E31514A4B}" destId="{8A7E58ED-6BDA-47A0-A08E-3599B802E44B}" srcOrd="1" destOrd="0" parTransId="{A8C77049-529C-4EC6-86A4-42DC5DF024BC}" sibTransId="{31B2BAC6-940C-4F67-8E23-8F96DA0BBB1F}"/>
    <dgm:cxn modelId="{72DF7421-F0E5-4F41-A85F-75F21CA32464}" type="presOf" srcId="{8A7E58ED-6BDA-47A0-A08E-3599B802E44B}" destId="{7A2D7760-1E68-4B58-8135-05EC054AF16A}" srcOrd="0" destOrd="0" presId="urn:microsoft.com/office/officeart/2005/8/layout/vList2"/>
    <dgm:cxn modelId="{88E20DE5-B511-4097-8C98-A496A4F64948}" type="presOf" srcId="{A5AA288D-38EF-4FEA-88BE-705320BE6C6F}" destId="{CE8076FC-A073-4C20-B845-BFE3019757D2}" srcOrd="0" destOrd="0" presId="urn:microsoft.com/office/officeart/2005/8/layout/vList2"/>
    <dgm:cxn modelId="{21BFEB99-2EDD-473B-80E1-FCF91A9AB967}" type="presOf" srcId="{9CC39A9A-20EB-4154-999C-CF5A64A80D76}" destId="{65809DCD-1B06-4166-BABF-CF7ECA6626DD}" srcOrd="0" destOrd="0" presId="urn:microsoft.com/office/officeart/2005/8/layout/vList2"/>
    <dgm:cxn modelId="{BBCDF78F-1F01-4880-A4AA-E808934FE4D5}" type="presParOf" srcId="{47DCE7C1-A595-4C28-916E-7799E63AAB9F}" destId="{6D938A88-C0D1-47CC-B760-D47D9F9641C2}" srcOrd="0" destOrd="0" presId="urn:microsoft.com/office/officeart/2005/8/layout/vList2"/>
    <dgm:cxn modelId="{94DB674C-8B2E-45E2-B7A8-0939FE42655E}" type="presParOf" srcId="{47DCE7C1-A595-4C28-916E-7799E63AAB9F}" destId="{A4E34CC2-68E2-4351-BF00-7E0017449BAC}" srcOrd="1" destOrd="0" presId="urn:microsoft.com/office/officeart/2005/8/layout/vList2"/>
    <dgm:cxn modelId="{6CE982D8-8687-466C-A6F6-A8B50A38D46A}" type="presParOf" srcId="{47DCE7C1-A595-4C28-916E-7799E63AAB9F}" destId="{7A2D7760-1E68-4B58-8135-05EC054AF16A}" srcOrd="2" destOrd="0" presId="urn:microsoft.com/office/officeart/2005/8/layout/vList2"/>
    <dgm:cxn modelId="{A2D78AD1-330F-410D-A136-FEA399C47B41}" type="presParOf" srcId="{47DCE7C1-A595-4C28-916E-7799E63AAB9F}" destId="{3A4422D5-1255-483B-A7BE-C086DE8E189A}" srcOrd="3" destOrd="0" presId="urn:microsoft.com/office/officeart/2005/8/layout/vList2"/>
    <dgm:cxn modelId="{AB4F7EF0-CE6E-4F39-826C-7F2E571EBC10}" type="presParOf" srcId="{47DCE7C1-A595-4C28-916E-7799E63AAB9F}" destId="{DC45D583-7123-4C23-8B48-8D87F3E2D3E7}" srcOrd="4" destOrd="0" presId="urn:microsoft.com/office/officeart/2005/8/layout/vList2"/>
    <dgm:cxn modelId="{97230BFF-08B1-42D8-AF99-0FACB73CBB63}" type="presParOf" srcId="{47DCE7C1-A595-4C28-916E-7799E63AAB9F}" destId="{0A2411EC-9D72-483E-9814-DD100BAF8BE9}" srcOrd="5" destOrd="0" presId="urn:microsoft.com/office/officeart/2005/8/layout/vList2"/>
    <dgm:cxn modelId="{A49B0228-4B5B-4B9E-9259-7B7C66C0CFCB}" type="presParOf" srcId="{47DCE7C1-A595-4C28-916E-7799E63AAB9F}" destId="{CE8076FC-A073-4C20-B845-BFE3019757D2}" srcOrd="6" destOrd="0" presId="urn:microsoft.com/office/officeart/2005/8/layout/vList2"/>
    <dgm:cxn modelId="{4853A3C4-AA66-467C-A78F-F3047A657B7A}" type="presParOf" srcId="{47DCE7C1-A595-4C28-916E-7799E63AAB9F}" destId="{F86ED840-1084-4A88-994E-937E195CFF22}" srcOrd="7" destOrd="0" presId="urn:microsoft.com/office/officeart/2005/8/layout/vList2"/>
    <dgm:cxn modelId="{DA25C47C-70E8-4FFF-93D9-FE49FCE30CA3}" type="presParOf" srcId="{47DCE7C1-A595-4C28-916E-7799E63AAB9F}" destId="{65809DCD-1B06-4166-BABF-CF7ECA6626DD}" srcOrd="8" destOrd="0" presId="urn:microsoft.com/office/officeart/2005/8/layout/vList2"/>
    <dgm:cxn modelId="{B1D12358-8440-49B5-B945-9C268822A75B}" type="presParOf" srcId="{47DCE7C1-A595-4C28-916E-7799E63AAB9F}" destId="{4F746AD3-46AE-401B-8CEE-FBF1B82E96CC}" srcOrd="9" destOrd="0" presId="urn:microsoft.com/office/officeart/2005/8/layout/vList2"/>
    <dgm:cxn modelId="{4C206214-6280-4F81-8A78-813E4C479BC4}" type="presParOf" srcId="{47DCE7C1-A595-4C28-916E-7799E63AAB9F}" destId="{1A0E0A8B-B579-4D29-9FA3-063582A1B337}" srcOrd="10" destOrd="0" presId="urn:microsoft.com/office/officeart/2005/8/layout/vList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01A46-413F-486A-81D5-7EC2A247409D}">
      <dsp:nvSpPr>
        <dsp:cNvPr id="0" name=""/>
        <dsp:cNvSpPr/>
      </dsp:nvSpPr>
      <dsp:spPr>
        <a:xfrm>
          <a:off x="0" y="564140"/>
          <a:ext cx="7269065" cy="7020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rgbClr val="FFD1D1"/>
              </a:solidFill>
              <a:latin typeface="Times New Roman"/>
              <a:cs typeface="Times New Roman"/>
            </a:rPr>
            <a:t>Operating system   : Windows 7 / 8 / 8.1 / 10.</a:t>
          </a:r>
        </a:p>
      </dsp:txBody>
      <dsp:txXfrm>
        <a:off x="34269" y="598409"/>
        <a:ext cx="7200527" cy="633462"/>
      </dsp:txXfrm>
    </dsp:sp>
    <dsp:sp modelId="{086719A4-E295-454C-A1E6-FB5A7B62B745}">
      <dsp:nvSpPr>
        <dsp:cNvPr id="0" name=""/>
        <dsp:cNvSpPr/>
      </dsp:nvSpPr>
      <dsp:spPr>
        <a:xfrm>
          <a:off x="0" y="1352540"/>
          <a:ext cx="7269065" cy="7020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rgbClr val="FFD1D1"/>
              </a:solidFill>
              <a:latin typeface="Times New Roman"/>
              <a:cs typeface="Times New Roman"/>
            </a:rPr>
            <a:t>Coding Language   : PYTHON.</a:t>
          </a:r>
        </a:p>
      </dsp:txBody>
      <dsp:txXfrm>
        <a:off x="34269" y="1386809"/>
        <a:ext cx="7200527" cy="633462"/>
      </dsp:txXfrm>
    </dsp:sp>
    <dsp:sp modelId="{9AF36013-BCFA-4153-BEBC-06897926377D}">
      <dsp:nvSpPr>
        <dsp:cNvPr id="0" name=""/>
        <dsp:cNvSpPr/>
      </dsp:nvSpPr>
      <dsp:spPr>
        <a:xfrm>
          <a:off x="0" y="2140940"/>
          <a:ext cx="7269065" cy="7020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rgbClr val="FFD1D1"/>
              </a:solidFill>
              <a:latin typeface="Times New Roman"/>
              <a:cs typeface="Times New Roman"/>
            </a:rPr>
            <a:t>IDE                         : </a:t>
          </a:r>
          <a:r>
            <a:rPr lang="en-US" sz="3000" kern="1200" dirty="0" err="1">
              <a:solidFill>
                <a:srgbClr val="FFD1D1"/>
              </a:solidFill>
              <a:latin typeface="Times New Roman"/>
              <a:cs typeface="Times New Roman"/>
            </a:rPr>
            <a:t>Pycharm</a:t>
          </a:r>
          <a:r>
            <a:rPr lang="en-US" sz="3000" kern="1200" dirty="0">
              <a:solidFill>
                <a:srgbClr val="FFD1D1"/>
              </a:solidFill>
              <a:latin typeface="Times New Roman"/>
              <a:cs typeface="Times New Roman"/>
            </a:rPr>
            <a:t> .</a:t>
          </a:r>
        </a:p>
      </dsp:txBody>
      <dsp:txXfrm>
        <a:off x="34269" y="2175209"/>
        <a:ext cx="7200527" cy="633462"/>
      </dsp:txXfrm>
    </dsp:sp>
    <dsp:sp modelId="{9C434E0A-5D85-4333-B986-B2FF700DF080}">
      <dsp:nvSpPr>
        <dsp:cNvPr id="0" name=""/>
        <dsp:cNvSpPr/>
      </dsp:nvSpPr>
      <dsp:spPr>
        <a:xfrm>
          <a:off x="0" y="2929340"/>
          <a:ext cx="7269065" cy="7020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rgbClr val="FFD1D1"/>
              </a:solidFill>
              <a:latin typeface="Times New Roman"/>
              <a:cs typeface="Times New Roman"/>
            </a:rPr>
            <a:t>Database                 : MySQL </a:t>
          </a:r>
        </a:p>
      </dsp:txBody>
      <dsp:txXfrm>
        <a:off x="34269" y="2963609"/>
        <a:ext cx="7200527" cy="633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38A88-C0D1-47CC-B760-D47D9F9641C2}">
      <dsp:nvSpPr>
        <dsp:cNvPr id="0" name=""/>
        <dsp:cNvSpPr/>
      </dsp:nvSpPr>
      <dsp:spPr>
        <a:xfrm>
          <a:off x="0" y="794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solidFill>
                <a:srgbClr val="FFD1D1"/>
              </a:solidFill>
              <a:latin typeface="Times New Roman"/>
              <a:cs typeface="Times New Roman"/>
            </a:rPr>
            <a:t>Processor          : Intel (R) Pentium (R)</a:t>
          </a:r>
          <a:endParaRPr lang="en-US" sz="2700" kern="1200" dirty="0">
            <a:solidFill>
              <a:srgbClr val="FFD1D1"/>
            </a:solidFill>
            <a:latin typeface="Times New Roman"/>
            <a:cs typeface="Times New Roman"/>
          </a:endParaRPr>
        </a:p>
      </dsp:txBody>
      <dsp:txXfrm>
        <a:off x="30842" y="38782"/>
        <a:ext cx="7207381" cy="570116"/>
      </dsp:txXfrm>
    </dsp:sp>
    <dsp:sp modelId="{7A2D7760-1E68-4B58-8135-05EC054AF16A}">
      <dsp:nvSpPr>
        <dsp:cNvPr id="0" name=""/>
        <dsp:cNvSpPr/>
      </dsp:nvSpPr>
      <dsp:spPr>
        <a:xfrm>
          <a:off x="0" y="71750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dirty="0">
              <a:solidFill>
                <a:srgbClr val="FFD1D1"/>
              </a:solidFill>
              <a:latin typeface="Times New Roman"/>
              <a:cs typeface="Times New Roman"/>
            </a:rPr>
            <a:t>Speed                : 1.6 GHz and Above</a:t>
          </a:r>
          <a:endParaRPr lang="en-US" sz="2700" kern="1200" dirty="0">
            <a:solidFill>
              <a:srgbClr val="FFD1D1"/>
            </a:solidFill>
            <a:latin typeface="Times New Roman"/>
            <a:cs typeface="Times New Roman"/>
          </a:endParaRPr>
        </a:p>
      </dsp:txBody>
      <dsp:txXfrm>
        <a:off x="30842" y="748342"/>
        <a:ext cx="7207381" cy="570116"/>
      </dsp:txXfrm>
    </dsp:sp>
    <dsp:sp modelId="{DC45D583-7123-4C23-8B48-8D87F3E2D3E7}">
      <dsp:nvSpPr>
        <dsp:cNvPr id="0" name=""/>
        <dsp:cNvSpPr/>
      </dsp:nvSpPr>
      <dsp:spPr>
        <a:xfrm>
          <a:off x="0" y="142706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solidFill>
                <a:srgbClr val="FFD1D1"/>
              </a:solidFill>
              <a:latin typeface="Times New Roman"/>
              <a:cs typeface="Times New Roman"/>
            </a:rPr>
            <a:t>RAM                 : 4 GB and Above</a:t>
          </a:r>
          <a:endParaRPr lang="en-US" sz="2700" kern="1200" dirty="0">
            <a:solidFill>
              <a:srgbClr val="FFD1D1"/>
            </a:solidFill>
            <a:latin typeface="Times New Roman"/>
            <a:cs typeface="Times New Roman"/>
          </a:endParaRPr>
        </a:p>
      </dsp:txBody>
      <dsp:txXfrm>
        <a:off x="30842" y="1457902"/>
        <a:ext cx="7207381" cy="570116"/>
      </dsp:txXfrm>
    </dsp:sp>
    <dsp:sp modelId="{CE8076FC-A073-4C20-B845-BFE3019757D2}">
      <dsp:nvSpPr>
        <dsp:cNvPr id="0" name=""/>
        <dsp:cNvSpPr/>
      </dsp:nvSpPr>
      <dsp:spPr>
        <a:xfrm>
          <a:off x="0" y="213662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dirty="0">
              <a:solidFill>
                <a:srgbClr val="FFD1D1"/>
              </a:solidFill>
              <a:latin typeface="Times New Roman"/>
              <a:cs typeface="Times New Roman"/>
            </a:rPr>
            <a:t>Hard Disk         : 120 GB</a:t>
          </a:r>
          <a:endParaRPr lang="en-US" sz="2700" kern="1200" dirty="0">
            <a:solidFill>
              <a:srgbClr val="FFD1D1"/>
            </a:solidFill>
            <a:latin typeface="Times New Roman"/>
            <a:cs typeface="Times New Roman"/>
          </a:endParaRPr>
        </a:p>
      </dsp:txBody>
      <dsp:txXfrm>
        <a:off x="30842" y="2167462"/>
        <a:ext cx="7207381" cy="570116"/>
      </dsp:txXfrm>
    </dsp:sp>
    <dsp:sp modelId="{65809DCD-1B06-4166-BABF-CF7ECA6626DD}">
      <dsp:nvSpPr>
        <dsp:cNvPr id="0" name=""/>
        <dsp:cNvSpPr/>
      </dsp:nvSpPr>
      <dsp:spPr>
        <a:xfrm>
          <a:off x="0" y="284618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dirty="0">
              <a:solidFill>
                <a:srgbClr val="FFD1D1"/>
              </a:solidFill>
              <a:latin typeface="Times New Roman"/>
              <a:cs typeface="Times New Roman"/>
            </a:rPr>
            <a:t>Monitor            : 15’’ LED SVGA</a:t>
          </a:r>
          <a:endParaRPr lang="en-US" sz="2700" kern="1200" dirty="0">
            <a:solidFill>
              <a:srgbClr val="FFD1D1"/>
            </a:solidFill>
            <a:latin typeface="Times New Roman"/>
            <a:cs typeface="Times New Roman"/>
          </a:endParaRPr>
        </a:p>
      </dsp:txBody>
      <dsp:txXfrm>
        <a:off x="30842" y="2877022"/>
        <a:ext cx="7207381" cy="570116"/>
      </dsp:txXfrm>
    </dsp:sp>
    <dsp:sp modelId="{1A0E0A8B-B579-4D29-9FA3-063582A1B337}">
      <dsp:nvSpPr>
        <dsp:cNvPr id="0" name=""/>
        <dsp:cNvSpPr/>
      </dsp:nvSpPr>
      <dsp:spPr>
        <a:xfrm>
          <a:off x="0" y="3555740"/>
          <a:ext cx="7269065" cy="631800"/>
        </a:xfrm>
        <a:prstGeom prst="roundRect">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b="0" i="0" kern="1200" dirty="0">
              <a:solidFill>
                <a:srgbClr val="FFD1D1"/>
              </a:solidFill>
              <a:latin typeface="Times New Roman"/>
              <a:cs typeface="Times New Roman"/>
            </a:rPr>
            <a:t>Input Devices   : Keyboard, Mouse</a:t>
          </a:r>
          <a:endParaRPr lang="en-US" sz="2700" kern="1200" dirty="0">
            <a:solidFill>
              <a:srgbClr val="FFD1D1"/>
            </a:solidFill>
            <a:latin typeface="Times New Roman"/>
            <a:cs typeface="Times New Roman"/>
          </a:endParaRPr>
        </a:p>
      </dsp:txBody>
      <dsp:txXfrm>
        <a:off x="30842" y="3586582"/>
        <a:ext cx="7207381" cy="570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8401" y="1447801"/>
            <a:ext cx="7170847"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938401" y="4777380"/>
            <a:ext cx="7170847"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87960958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8402" y="4800587"/>
            <a:ext cx="7170846"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938401" y="685800"/>
            <a:ext cx="7170847"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938402" y="5367325"/>
            <a:ext cx="717084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84409186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38401" y="1447800"/>
            <a:ext cx="7170848"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938401" y="3657600"/>
            <a:ext cx="717084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66699310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79526" y="1447800"/>
            <a:ext cx="6499443" cy="2323374"/>
          </a:xfrm>
        </p:spPr>
        <p:txBody>
          <a:bodyPr/>
          <a:lstStyle>
            <a:lvl1pPr>
              <a:defRPr sz="4800"/>
            </a:lvl1pPr>
          </a:lstStyle>
          <a:p>
            <a:r>
              <a:rPr lang="en-US" dirty="0"/>
              <a:t>Click to edit Master title style</a:t>
            </a:r>
          </a:p>
        </p:txBody>
      </p:sp>
      <p:sp>
        <p:nvSpPr>
          <p:cNvPr id="14" name="Text Placeholder 3"/>
          <p:cNvSpPr>
            <a:spLocks noGrp="1"/>
          </p:cNvSpPr>
          <p:nvPr>
            <p:ph type="body" sz="half" idx="13"/>
          </p:nvPr>
        </p:nvSpPr>
        <p:spPr>
          <a:xfrm>
            <a:off x="1568450" y="3771174"/>
            <a:ext cx="5914715"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938401" y="4350657"/>
            <a:ext cx="717084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729864" y="971253"/>
            <a:ext cx="651554"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7581023" y="2613787"/>
            <a:ext cx="651554"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 xmlns:p14="http://schemas.microsoft.com/office/powerpoint/2010/main" val="132401702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38401" y="3124201"/>
            <a:ext cx="7170848"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938401" y="4777381"/>
            <a:ext cx="7170847"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64694904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514269" y="1981200"/>
            <a:ext cx="239432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530126" y="2667000"/>
            <a:ext cx="237847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155473" y="1981200"/>
            <a:ext cx="238569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146899" y="2667000"/>
            <a:ext cx="239427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5788819" y="1981200"/>
            <a:ext cx="238234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5788819" y="2667000"/>
            <a:ext cx="238234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027490"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656809"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334884263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530126" y="4250949"/>
            <a:ext cx="238879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530126" y="2209800"/>
            <a:ext cx="238879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530126" y="4827212"/>
            <a:ext cx="238879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160117" y="4250949"/>
            <a:ext cx="238105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160117" y="2209800"/>
            <a:ext cx="238105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159018" y="4827211"/>
            <a:ext cx="2384205"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5788819" y="4250949"/>
            <a:ext cx="238234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5788818" y="2209800"/>
            <a:ext cx="238234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5788717" y="4827209"/>
            <a:ext cx="238549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027490"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656809"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39296089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61590889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7173" y="430214"/>
            <a:ext cx="1423988"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530126" y="887414"/>
            <a:ext cx="603130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83997595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295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15734715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6392657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96027F-7875-4030-9381-8BD8C4F21935}"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41163953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5878" y="4589464"/>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8639430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1038" y="1825625"/>
            <a:ext cx="421005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14913" y="1825625"/>
            <a:ext cx="421005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00398855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6"/>
            <a:ext cx="8543925" cy="1325563"/>
          </a:xfrm>
        </p:spPr>
        <p:txBody>
          <a:bodyPr/>
          <a:lstStyle/>
          <a:p>
            <a:r>
              <a:rPr lang="en-US" dirty="0"/>
              <a:t>Click to edit Master title style</a:t>
            </a:r>
          </a:p>
        </p:txBody>
      </p:sp>
      <p:sp>
        <p:nvSpPr>
          <p:cNvPr id="3" name="Text Placeholder 2"/>
          <p:cNvSpPr>
            <a:spLocks noGrp="1"/>
          </p:cNvSpPr>
          <p:nvPr>
            <p:ph type="body" idx="1"/>
          </p:nvPr>
        </p:nvSpPr>
        <p:spPr>
          <a:xfrm>
            <a:off x="682328"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2328" y="2505075"/>
            <a:ext cx="4190702"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82925729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86701090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260113415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4211340" y="987426"/>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7486829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4211340" y="987426"/>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12048763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33999390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5125"/>
            <a:ext cx="2135981"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1037" y="365125"/>
            <a:ext cx="6284119"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309432422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402" y="2861734"/>
            <a:ext cx="7170846"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938401" y="4777381"/>
            <a:ext cx="7170847"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249995466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96442" y="2060576"/>
            <a:ext cx="3572025"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276" y="2056093"/>
            <a:ext cx="3572027"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260639848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96442" y="1905000"/>
            <a:ext cx="35720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96442" y="2514600"/>
            <a:ext cx="3572025"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94278" y="1905000"/>
            <a:ext cx="35720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94278" y="2514600"/>
            <a:ext cx="3572025"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pPr/>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4832001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8177831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374718044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8400" y="1447800"/>
            <a:ext cx="27633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3887501" y="1447800"/>
            <a:ext cx="4221748"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38401" y="3129281"/>
            <a:ext cx="27633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61285576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7550" y="1854192"/>
            <a:ext cx="413798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5646506" y="1143000"/>
            <a:ext cx="26003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938401" y="3657600"/>
            <a:ext cx="4131545"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12008050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7" name="Picture 6"/>
          <p:cNvPicPr>
            <a:picLocks noChangeAspect="1"/>
          </p:cNvPicPr>
          <p:nvPr/>
        </p:nvPicPr>
        <p:blipFill rotWithShape="1">
          <a:blip r:embed="rId20">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16" name="Oval 15"/>
          <p:cNvSpPr/>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10" name="Picture 9"/>
          <p:cNvPicPr>
            <a:picLocks noChangeAspect="1"/>
          </p:cNvPicPr>
          <p:nvPr/>
        </p:nvPicPr>
        <p:blipFill rotWithShape="1">
          <a:blip r:embed="rId22">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14" name="Rectangle 13"/>
          <p:cNvSpPr/>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24966" y="452718"/>
            <a:ext cx="7641337"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896441" y="2052919"/>
            <a:ext cx="7269065"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8158588" y="1819276"/>
            <a:ext cx="990599" cy="24764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5/26/2022</a:t>
            </a:fld>
            <a:endParaRPr lang="en-US" dirty="0"/>
          </a:p>
        </p:txBody>
      </p:sp>
      <p:sp>
        <p:nvSpPr>
          <p:cNvPr id="5" name="Footer Placeholder 4"/>
          <p:cNvSpPr>
            <a:spLocks noGrp="1"/>
          </p:cNvSpPr>
          <p:nvPr>
            <p:ph type="ftr" sz="quarter" idx="3"/>
          </p:nvPr>
        </p:nvSpPr>
        <p:spPr>
          <a:xfrm rot="5400000">
            <a:off x="6911298" y="3253873"/>
            <a:ext cx="3859795" cy="24765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8411439" y="295730"/>
            <a:ext cx="681037"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extLst>
      <p:ext uri="{BB962C8B-B14F-4D97-AF65-F5344CB8AC3E}">
        <p14:creationId xmlns="" xmlns:p14="http://schemas.microsoft.com/office/powerpoint/2010/main" val="60157441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6"/>
            <a:ext cx="85439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5/26/2022</a:t>
            </a:fld>
            <a:endParaRPr lang="en-US" dirty="0"/>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Tree>
    <p:extLst>
      <p:ext uri="{BB962C8B-B14F-4D97-AF65-F5344CB8AC3E}">
        <p14:creationId xmlns="" xmlns:p14="http://schemas.microsoft.com/office/powerpoint/2010/main" val="131247185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14E6F25-CC03-443A-9BDD-1C2885191B81}"/>
              </a:ext>
            </a:extLst>
          </p:cNvPr>
          <p:cNvSpPr>
            <a:spLocks noGrp="1"/>
          </p:cNvSpPr>
          <p:nvPr>
            <p:ph type="title"/>
          </p:nvPr>
        </p:nvSpPr>
        <p:spPr>
          <a:xfrm>
            <a:off x="1050046" y="433427"/>
            <a:ext cx="7641337" cy="1400530"/>
          </a:xfrm>
        </p:spPr>
        <p:txBody>
          <a:bodyPr/>
          <a:lstStyle/>
          <a:p>
            <a:pPr algn="ctr"/>
            <a:r>
              <a:rPr lang="en-US" sz="3200" b="1" cap="none" spc="0" dirty="0">
                <a:ln w="0"/>
                <a:solidFill>
                  <a:schemeClr val="accent4">
                    <a:lumMod val="40000"/>
                    <a:lumOff val="60000"/>
                  </a:schemeClr>
                </a:solidFill>
                <a:effectLst>
                  <a:outerShdw blurRad="38100" dist="25400" dir="5400000" algn="ctr" rotWithShape="0">
                    <a:srgbClr val="6E747A">
                      <a:alpha val="43000"/>
                    </a:srgbClr>
                  </a:outerShdw>
                </a:effectLst>
                <a:latin typeface="Tahoma"/>
                <a:ea typeface="Tahoma"/>
                <a:cs typeface="Tahoma"/>
              </a:rPr>
              <a:t>PANIMALAR ENGINEERING COLLEGE </a:t>
            </a:r>
            <a:r>
              <a:rPr lang="en-US" sz="4000" b="1" cap="none" spc="0" dirty="0">
                <a:ln w="0"/>
                <a:solidFill>
                  <a:schemeClr val="accent4">
                    <a:lumMod val="40000"/>
                    <a:lumOff val="60000"/>
                  </a:schemeClr>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
            </a:r>
            <a:br>
              <a:rPr lang="en-US" sz="4000" b="1" cap="none" spc="0" dirty="0">
                <a:ln w="0"/>
                <a:solidFill>
                  <a:schemeClr val="accent4">
                    <a:lumMod val="40000"/>
                    <a:lumOff val="60000"/>
                  </a:schemeClr>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br>
            <a:endParaRPr lang="en-IN" sz="4000" b="1" dirty="0">
              <a:solidFill>
                <a:schemeClr val="accent4">
                  <a:lumMod val="40000"/>
                  <a:lumOff val="60000"/>
                </a:schemeClr>
              </a:solidFill>
            </a:endParaRPr>
          </a:p>
        </p:txBody>
      </p:sp>
      <p:sp>
        <p:nvSpPr>
          <p:cNvPr id="5" name="Content Placeholder 4">
            <a:extLst>
              <a:ext uri="{FF2B5EF4-FFF2-40B4-BE49-F238E27FC236}">
                <a16:creationId xmlns="" xmlns:a16="http://schemas.microsoft.com/office/drawing/2014/main" id="{A76FED1A-1D98-49E8-9DFF-1C69D53C4E9A}"/>
              </a:ext>
            </a:extLst>
          </p:cNvPr>
          <p:cNvSpPr>
            <a:spLocks noGrp="1"/>
          </p:cNvSpPr>
          <p:nvPr>
            <p:ph idx="1"/>
          </p:nvPr>
        </p:nvSpPr>
        <p:spPr>
          <a:xfrm>
            <a:off x="681038" y="1444039"/>
            <a:ext cx="8543925" cy="5283332"/>
          </a:xfrm>
        </p:spPr>
        <p:txBody>
          <a:bodyPr vert="horz" lIns="91440" tIns="45720" rIns="91440" bIns="45720" rtlCol="0" anchor="t">
            <a:normAutofit/>
          </a:bodyPr>
          <a:lstStyle/>
          <a:p>
            <a:pPr marL="0" indent="0" algn="ctr">
              <a:buNone/>
            </a:pPr>
            <a:r>
              <a:rPr lang="en-IN" b="1" dirty="0">
                <a:solidFill>
                  <a:schemeClr val="bg2">
                    <a:lumMod val="20000"/>
                    <a:lumOff val="80000"/>
                  </a:schemeClr>
                </a:solidFill>
                <a:effectLst>
                  <a:outerShdw blurRad="38100" dist="38100" dir="2700000" algn="tl">
                    <a:srgbClr val="000000">
                      <a:alpha val="43137"/>
                    </a:srgbClr>
                  </a:outerShdw>
                </a:effectLst>
                <a:latin typeface="Tahoma"/>
                <a:ea typeface="Tahoma"/>
                <a:cs typeface="Tahoma"/>
              </a:rPr>
              <a:t>DEPARTMENT OF COMPUTER SCIENCE AND ENGINEERING</a:t>
            </a:r>
          </a:p>
          <a:p>
            <a:pPr marL="0" indent="0" algn="ctr">
              <a:buNone/>
            </a:pPr>
            <a:r>
              <a:rPr lang="en-IN" b="1" dirty="0">
                <a:solidFill>
                  <a:schemeClr val="bg2">
                    <a:lumMod val="20000"/>
                    <a:lumOff val="80000"/>
                  </a:schemeClr>
                </a:solidFill>
                <a:effectLst>
                  <a:outerShdw blurRad="38100" dist="38100" dir="2700000" algn="tl">
                    <a:srgbClr val="000000">
                      <a:alpha val="43137"/>
                    </a:srgbClr>
                  </a:outerShdw>
                </a:effectLst>
                <a:latin typeface="Tahoma"/>
                <a:ea typeface="Tahoma"/>
                <a:cs typeface="Tahoma"/>
              </a:rPr>
              <a:t>CS8811 PROJECT WORK</a:t>
            </a:r>
          </a:p>
          <a:p>
            <a:pPr marL="0" indent="0" algn="ctr">
              <a:buNone/>
            </a:pPr>
            <a:endParaRPr lang="en-IN" sz="1800" dirty="0">
              <a:solidFill>
                <a:schemeClr val="accent3">
                  <a:lumMod val="40000"/>
                  <a:lumOff val="60000"/>
                </a:schemeClr>
              </a:solidFill>
              <a:effectLst>
                <a:outerShdw blurRad="38100" dist="38100" dir="2700000" algn="tl">
                  <a:srgbClr val="000000">
                    <a:alpha val="43137"/>
                  </a:srgbClr>
                </a:outerShdw>
              </a:effectLst>
              <a:latin typeface="Tahoma"/>
              <a:ea typeface="Tahoma"/>
              <a:cs typeface="Tahoma"/>
            </a:endParaRPr>
          </a:p>
          <a:p>
            <a:pPr marL="0" indent="0" algn="ctr">
              <a:buNone/>
            </a:pPr>
            <a:r>
              <a:rPr lang="en-IN" sz="1800" dirty="0">
                <a:solidFill>
                  <a:schemeClr val="accent3">
                    <a:lumMod val="40000"/>
                    <a:lumOff val="60000"/>
                  </a:schemeClr>
                </a:solidFill>
                <a:effectLst>
                  <a:outerShdw blurRad="38100" dist="38100" dir="2700000" algn="tl">
                    <a:srgbClr val="000000">
                      <a:alpha val="43137"/>
                    </a:srgbClr>
                  </a:outerShdw>
                </a:effectLst>
                <a:latin typeface="Tahoma"/>
                <a:ea typeface="Tahoma"/>
                <a:cs typeface="Tahoma"/>
              </a:rPr>
              <a:t>FINAL REVIEW</a:t>
            </a:r>
            <a:endParaRPr lang="en-IN" dirty="0">
              <a:solidFill>
                <a:schemeClr val="accent3">
                  <a:lumMod val="40000"/>
                  <a:lumOff val="60000"/>
                </a:schemeClr>
              </a:solidFill>
            </a:endParaRPr>
          </a:p>
          <a:p>
            <a:pPr marL="0" indent="0" algn="ctr">
              <a:buNone/>
            </a:pPr>
            <a:r>
              <a:rPr lang="en-US" b="1" dirty="0">
                <a:solidFill>
                  <a:srgbClr val="FFD1D1"/>
                </a:solidFill>
              </a:rPr>
              <a:t>MED</a:t>
            </a:r>
            <a:r>
              <a:rPr lang="en-IN" b="1" dirty="0">
                <a:solidFill>
                  <a:srgbClr val="FFD1D1"/>
                </a:solidFill>
              </a:rPr>
              <a:t>I</a:t>
            </a:r>
            <a:r>
              <a:rPr lang="en-US" b="1" dirty="0">
                <a:solidFill>
                  <a:srgbClr val="FFD1D1"/>
                </a:solidFill>
              </a:rPr>
              <a:t>LIFE Web Application with Random Forest Algorithm</a:t>
            </a:r>
            <a:endParaRPr lang="en-IN" b="1" dirty="0">
              <a:solidFill>
                <a:srgbClr val="FFD1D1"/>
              </a:solidFill>
            </a:endParaRP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IN" dirty="0">
                <a:solidFill>
                  <a:srgbClr val="FF0000"/>
                </a:solidFill>
                <a:effectLst>
                  <a:outerShdw blurRad="38100" dist="38100" dir="2700000" algn="tl">
                    <a:srgbClr val="000000">
                      <a:alpha val="43137"/>
                    </a:srgbClr>
                  </a:outerShdw>
                </a:effectLst>
                <a:latin typeface="Tahoma"/>
                <a:ea typeface="Tahoma"/>
                <a:cs typeface="Tahoma"/>
              </a:rPr>
              <a:t>	</a:t>
            </a:r>
            <a:endParaRPr lang="en-US" b="1" dirty="0">
              <a:solidFill>
                <a:srgbClr val="0070C0"/>
              </a:solidFill>
              <a:latin typeface="Tahoma"/>
              <a:ea typeface="Tahoma"/>
              <a:cs typeface="Tahoma"/>
            </a:endParaRPr>
          </a:p>
          <a:p>
            <a:pPr marL="0" indent="0">
              <a:buNone/>
            </a:pPr>
            <a:endParaRPr lang="en-US" dirty="0"/>
          </a:p>
          <a:p>
            <a:pPr marL="0" indent="0">
              <a:buNone/>
            </a:pPr>
            <a:endParaRPr lang="en-IN" b="1" dirty="0">
              <a:solidFill>
                <a:srgbClr val="0070C0"/>
              </a:solidFill>
            </a:endParaRPr>
          </a:p>
          <a:p>
            <a:pPr marL="0" indent="0">
              <a:buNone/>
            </a:pPr>
            <a:endParaRPr lang="en-IN" dirty="0">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 xmlns:a16="http://schemas.microsoft.com/office/drawing/2014/main" id="{726F1C9D-027B-413E-B109-FD9E102AD45E}"/>
              </a:ext>
            </a:extLst>
          </p:cNvPr>
          <p:cNvPicPr>
            <a:picLocks noChangeAspect="1"/>
          </p:cNvPicPr>
          <p:nvPr/>
        </p:nvPicPr>
        <p:blipFill>
          <a:blip r:embed="rId2"/>
          <a:stretch>
            <a:fillRect/>
          </a:stretch>
        </p:blipFill>
        <p:spPr>
          <a:xfrm>
            <a:off x="560007" y="210796"/>
            <a:ext cx="1044509" cy="1078914"/>
          </a:xfrm>
          <a:prstGeom prst="rect">
            <a:avLst/>
          </a:prstGeom>
        </p:spPr>
      </p:pic>
      <p:pic>
        <p:nvPicPr>
          <p:cNvPr id="7" name="Picture 8" descr="Anna University - Wikipedia">
            <a:extLst>
              <a:ext uri="{FF2B5EF4-FFF2-40B4-BE49-F238E27FC236}">
                <a16:creationId xmlns="" xmlns:a16="http://schemas.microsoft.com/office/drawing/2014/main" id="{265EE857-5634-4972-8EF1-5E969305084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07296" y="307353"/>
            <a:ext cx="870645"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1">
            <a:extLst>
              <a:ext uri="{FF2B5EF4-FFF2-40B4-BE49-F238E27FC236}">
                <a16:creationId xmlns="" xmlns:a16="http://schemas.microsoft.com/office/drawing/2014/main" id="{10EEDA8B-5298-E5F6-04B7-F72F1E372D38}"/>
              </a:ext>
            </a:extLst>
          </p:cNvPr>
          <p:cNvSpPr txBox="1"/>
          <p:nvPr/>
        </p:nvSpPr>
        <p:spPr>
          <a:xfrm>
            <a:off x="749001" y="4277079"/>
            <a:ext cx="453509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u="sng" dirty="0"/>
              <a:t>Guide name:</a:t>
            </a:r>
            <a:r>
              <a:rPr lang="en-US" sz="1600" b="1" dirty="0"/>
              <a:t>        </a:t>
            </a:r>
            <a:r>
              <a:rPr lang="en-US" sz="1600" i="1" dirty="0"/>
              <a:t>Mrs.  K. Sangeetha</a:t>
            </a:r>
            <a:endParaRPr lang="en-US" sz="1600" dirty="0"/>
          </a:p>
          <a:p>
            <a:pPr algn="ctr"/>
            <a:r>
              <a:rPr lang="en-US" sz="1600" i="1" dirty="0">
                <a:cs typeface="Calibri"/>
              </a:rPr>
              <a:t>                                Assistant Professor</a:t>
            </a:r>
          </a:p>
        </p:txBody>
      </p:sp>
      <p:sp>
        <p:nvSpPr>
          <p:cNvPr id="9" name="TextBox 1">
            <a:extLst>
              <a:ext uri="{FF2B5EF4-FFF2-40B4-BE49-F238E27FC236}">
                <a16:creationId xmlns="" xmlns:a16="http://schemas.microsoft.com/office/drawing/2014/main" id="{C43843B5-4948-FEE0-04A5-0E1025F66988}"/>
              </a:ext>
            </a:extLst>
          </p:cNvPr>
          <p:cNvSpPr txBox="1"/>
          <p:nvPr/>
        </p:nvSpPr>
        <p:spPr>
          <a:xfrm>
            <a:off x="971777" y="4952951"/>
            <a:ext cx="4128629"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dirty="0"/>
              <a:t>Team member:</a:t>
            </a:r>
          </a:p>
          <a:p>
            <a:r>
              <a:rPr lang="en-US" sz="1600" i="1" dirty="0"/>
              <a:t>Hariharan N R  </a:t>
            </a:r>
            <a:r>
              <a:rPr lang="en-US" sz="1600" dirty="0"/>
              <a:t>-211418104077</a:t>
            </a:r>
          </a:p>
          <a:p>
            <a:endParaRPr lang="en-US" sz="1600" dirty="0">
              <a:ea typeface="Calibri"/>
              <a:cs typeface="Calibri"/>
            </a:endParaRPr>
          </a:p>
        </p:txBody>
      </p:sp>
      <p:sp>
        <p:nvSpPr>
          <p:cNvPr id="10" name="TextBox 2">
            <a:extLst>
              <a:ext uri="{FF2B5EF4-FFF2-40B4-BE49-F238E27FC236}">
                <a16:creationId xmlns="" xmlns:a16="http://schemas.microsoft.com/office/drawing/2014/main" id="{83154F89-3A88-F98C-B98C-0F05175E9E03}"/>
              </a:ext>
            </a:extLst>
          </p:cNvPr>
          <p:cNvSpPr txBox="1"/>
          <p:nvPr/>
        </p:nvSpPr>
        <p:spPr>
          <a:xfrm>
            <a:off x="930927" y="6187302"/>
            <a:ext cx="222885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ea typeface="Calibri"/>
                <a:cs typeface="Calibri"/>
              </a:rPr>
              <a:t>BATCH NO: E15</a:t>
            </a:r>
          </a:p>
        </p:txBody>
      </p:sp>
      <p:sp>
        <p:nvSpPr>
          <p:cNvPr id="11" name="Slide Number Placeholder 10">
            <a:extLst>
              <a:ext uri="{FF2B5EF4-FFF2-40B4-BE49-F238E27FC236}">
                <a16:creationId xmlns="" xmlns:a16="http://schemas.microsoft.com/office/drawing/2014/main" id="{A19DFD06-0907-6CF5-830C-708EE066803A}"/>
              </a:ext>
            </a:extLst>
          </p:cNvPr>
          <p:cNvSpPr>
            <a:spLocks noGrp="1"/>
          </p:cNvSpPr>
          <p:nvPr>
            <p:ph type="sldNum" sz="quarter" idx="12"/>
          </p:nvPr>
        </p:nvSpPr>
        <p:spPr/>
        <p:txBody>
          <a:bodyPr/>
          <a:lstStyle/>
          <a:p>
            <a:fld id="{D57F1E4F-1CFF-5643-939E-02111984F565}" type="slidenum">
              <a:rPr lang="en-US" dirty="0"/>
              <a:pPr/>
              <a:t>1</a:t>
            </a:fld>
            <a:endParaRPr lang="en-US"/>
          </a:p>
        </p:txBody>
      </p:sp>
    </p:spTree>
    <p:extLst>
      <p:ext uri="{BB962C8B-B14F-4D97-AF65-F5344CB8AC3E}">
        <p14:creationId xmlns="" xmlns:p14="http://schemas.microsoft.com/office/powerpoint/2010/main" val="204749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D8D2C2-8CC6-CD5C-37D3-1F96D8F04C6C}"/>
              </a:ext>
            </a:extLst>
          </p:cNvPr>
          <p:cNvSpPr>
            <a:spLocks noGrp="1"/>
          </p:cNvSpPr>
          <p:nvPr>
            <p:ph type="title"/>
          </p:nvPr>
        </p:nvSpPr>
        <p:spPr>
          <a:xfrm>
            <a:off x="524966" y="452718"/>
            <a:ext cx="7641337" cy="1400530"/>
          </a:xfrm>
        </p:spPr>
        <p:txBody>
          <a:bodyPr vert="horz" lIns="91440" tIns="45720" rIns="91440" bIns="45720" rtlCol="0">
            <a:normAutofit/>
          </a:bodyPr>
          <a:lstStyle/>
          <a:p>
            <a:r>
              <a:rPr lang="en-US" b="1" dirty="0">
                <a:latin typeface="Times New Roman"/>
                <a:cs typeface="Times New Roman"/>
              </a:rPr>
              <a:t>Software requirements</a:t>
            </a:r>
          </a:p>
        </p:txBody>
      </p:sp>
      <p:sp>
        <p:nvSpPr>
          <p:cNvPr id="30" name="Rectangle 29">
            <a:extLst>
              <a:ext uri="{FF2B5EF4-FFF2-40B4-BE49-F238E27FC236}">
                <a16:creationId xmlns="" xmlns:a16="http://schemas.microsoft.com/office/drawing/2014/main" id="{98AA0E06-14DE-4C1A-B11B-D05846A279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5" name="TextBox 3">
            <a:extLst>
              <a:ext uri="{FF2B5EF4-FFF2-40B4-BE49-F238E27FC236}">
                <a16:creationId xmlns="" xmlns:a16="http://schemas.microsoft.com/office/drawing/2014/main" id="{E13CC039-DB97-E1A3-1455-AF76D87EBE1D}"/>
              </a:ext>
            </a:extLst>
          </p:cNvPr>
          <p:cNvGraphicFramePr/>
          <p:nvPr>
            <p:extLst>
              <p:ext uri="{D42A27DB-BD31-4B8C-83A1-F6EECF244321}">
                <p14:modId xmlns="" xmlns:p14="http://schemas.microsoft.com/office/powerpoint/2010/main" val="3343208170"/>
              </p:ext>
            </p:extLst>
          </p:nvPr>
        </p:nvGraphicFramePr>
        <p:xfrm>
          <a:off x="896441" y="2052919"/>
          <a:ext cx="7269065"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a:extLst>
              <a:ext uri="{FF2B5EF4-FFF2-40B4-BE49-F238E27FC236}">
                <a16:creationId xmlns="" xmlns:a16="http://schemas.microsoft.com/office/drawing/2014/main" id="{00E4B533-BB8F-AF79-6000-DB556458BB60}"/>
              </a:ext>
            </a:extLst>
          </p:cNvPr>
          <p:cNvSpPr>
            <a:spLocks noGrp="1"/>
          </p:cNvSpPr>
          <p:nvPr>
            <p:ph type="sldNum" sz="quarter" idx="12"/>
          </p:nvPr>
        </p:nvSpPr>
        <p:spPr/>
        <p:txBody>
          <a:bodyPr/>
          <a:lstStyle/>
          <a:p>
            <a:fld id="{D57F1E4F-1CFF-5643-939E-02111984F565}" type="slidenum">
              <a:rPr lang="en-US" dirty="0"/>
              <a:pPr/>
              <a:t>10</a:t>
            </a:fld>
            <a:endParaRPr lang="en-US"/>
          </a:p>
        </p:txBody>
      </p:sp>
    </p:spTree>
    <p:extLst>
      <p:ext uri="{BB962C8B-B14F-4D97-AF65-F5344CB8AC3E}">
        <p14:creationId xmlns="" xmlns:p14="http://schemas.microsoft.com/office/powerpoint/2010/main" val="60022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 xmlns:a16="http://schemas.microsoft.com/office/drawing/2014/main" id="{6684422E-FF15-92F2-58D5-DC0B4139373F}"/>
              </a:ext>
            </a:extLst>
          </p:cNvPr>
          <p:cNvSpPr txBox="1">
            <a:spLocks/>
          </p:cNvSpPr>
          <p:nvPr/>
        </p:nvSpPr>
        <p:spPr>
          <a:xfrm>
            <a:off x="524966" y="452718"/>
            <a:ext cx="7641337" cy="140053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lnSpc>
                <a:spcPct val="90000"/>
              </a:lnSpc>
              <a:spcBef>
                <a:spcPct val="0"/>
              </a:spcBef>
              <a:spcAft>
                <a:spcPts val="600"/>
              </a:spcAft>
            </a:pPr>
            <a:r>
              <a:rPr lang="en-US" sz="4200" b="1" dirty="0">
                <a:solidFill>
                  <a:schemeClr val="tx2"/>
                </a:solidFill>
                <a:latin typeface="Times New Roman"/>
                <a:ea typeface="+mj-ea"/>
                <a:cs typeface="Times New Roman"/>
              </a:rPr>
              <a:t>Hardware Requirements</a:t>
            </a:r>
            <a:endParaRPr lang="en-US" b="1" dirty="0">
              <a:solidFill>
                <a:schemeClr val="tx2"/>
              </a:solidFill>
              <a:latin typeface="Times New Roman"/>
              <a:ea typeface="+mj-ea"/>
              <a:cs typeface="Times New Roman"/>
            </a:endParaRPr>
          </a:p>
        </p:txBody>
      </p:sp>
      <p:sp>
        <p:nvSpPr>
          <p:cNvPr id="47" name="Rectangle 46">
            <a:extLst>
              <a:ext uri="{FF2B5EF4-FFF2-40B4-BE49-F238E27FC236}">
                <a16:creationId xmlns="" xmlns:a16="http://schemas.microsoft.com/office/drawing/2014/main" id="{98AA0E06-14DE-4C1A-B11B-D05846A279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32" name="Content Placeholder 2">
            <a:extLst>
              <a:ext uri="{FF2B5EF4-FFF2-40B4-BE49-F238E27FC236}">
                <a16:creationId xmlns="" xmlns:a16="http://schemas.microsoft.com/office/drawing/2014/main" id="{0F9BC91F-9258-70F5-FF0C-667DA02A541F}"/>
              </a:ext>
            </a:extLst>
          </p:cNvPr>
          <p:cNvGraphicFramePr>
            <a:graphicFrameLocks noGrp="1"/>
          </p:cNvGraphicFramePr>
          <p:nvPr>
            <p:ph idx="1"/>
            <p:extLst>
              <p:ext uri="{D42A27DB-BD31-4B8C-83A1-F6EECF244321}">
                <p14:modId xmlns="" xmlns:p14="http://schemas.microsoft.com/office/powerpoint/2010/main" val="49535925"/>
              </p:ext>
            </p:extLst>
          </p:nvPr>
        </p:nvGraphicFramePr>
        <p:xfrm>
          <a:off x="896441" y="2052919"/>
          <a:ext cx="7269065"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8">
            <a:extLst>
              <a:ext uri="{FF2B5EF4-FFF2-40B4-BE49-F238E27FC236}">
                <a16:creationId xmlns="" xmlns:a16="http://schemas.microsoft.com/office/drawing/2014/main" id="{58221B31-3B81-24AC-23ED-C178666ECE8B}"/>
              </a:ext>
            </a:extLst>
          </p:cNvPr>
          <p:cNvSpPr>
            <a:spLocks noGrp="1"/>
          </p:cNvSpPr>
          <p:nvPr>
            <p:ph type="sldNum" sz="quarter" idx="12"/>
          </p:nvPr>
        </p:nvSpPr>
        <p:spPr/>
        <p:txBody>
          <a:bodyPr/>
          <a:lstStyle/>
          <a:p>
            <a:fld id="{D57F1E4F-1CFF-5643-939E-02111984F565}" type="slidenum">
              <a:rPr lang="en-US" dirty="0"/>
              <a:pPr/>
              <a:t>11</a:t>
            </a:fld>
            <a:endParaRPr lang="en-US"/>
          </a:p>
        </p:txBody>
      </p:sp>
    </p:spTree>
    <p:extLst>
      <p:ext uri="{BB962C8B-B14F-4D97-AF65-F5344CB8AC3E}">
        <p14:creationId xmlns="" xmlns:p14="http://schemas.microsoft.com/office/powerpoint/2010/main" val="133271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27" name="Picture 8">
            <a:extLst>
              <a:ext uri="{FF2B5EF4-FFF2-40B4-BE49-F238E27FC236}">
                <a16:creationId xmlns="" xmlns:a16="http://schemas.microsoft.com/office/drawing/2014/main" id="{C9134821-5D8B-4373-BA74-CFE9AB35A55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28" name="Picture 10">
            <a:extLst>
              <a:ext uri="{FF2B5EF4-FFF2-40B4-BE49-F238E27FC236}">
                <a16:creationId xmlns="" xmlns:a16="http://schemas.microsoft.com/office/drawing/2014/main" id="{5965195F-79F5-4911-907D-13CB3F5343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29" name="Oval 12">
            <a:extLst>
              <a:ext uri="{FF2B5EF4-FFF2-40B4-BE49-F238E27FC236}">
                <a16:creationId xmlns="" xmlns:a16="http://schemas.microsoft.com/office/drawing/2014/main" id="{8A610DC7-FE1B-47B9-8452-CFC389786C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 xmlns:a16="http://schemas.microsoft.com/office/drawing/2014/main" id="{2742ADC1-2286-40B7-A3C6-D6C3362FA0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31" name="Picture 16">
            <a:extLst>
              <a:ext uri="{FF2B5EF4-FFF2-40B4-BE49-F238E27FC236}">
                <a16:creationId xmlns="" xmlns:a16="http://schemas.microsoft.com/office/drawing/2014/main" id="{C878FBDC-78F2-4D49-8DB3-1A48CA9F7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32" name="Rectangle 18">
            <a:extLst>
              <a:ext uri="{FF2B5EF4-FFF2-40B4-BE49-F238E27FC236}">
                <a16:creationId xmlns="" xmlns:a16="http://schemas.microsoft.com/office/drawing/2014/main" id="{DC9A0934-0C2C-4565-9290-A345B19BD9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1121E10E-2519-504D-AF21-09CEAF0D7B64}"/>
              </a:ext>
            </a:extLst>
          </p:cNvPr>
          <p:cNvSpPr>
            <a:spLocks noGrp="1"/>
          </p:cNvSpPr>
          <p:nvPr>
            <p:ph type="title"/>
          </p:nvPr>
        </p:nvSpPr>
        <p:spPr>
          <a:xfrm>
            <a:off x="6851507" y="1098687"/>
            <a:ext cx="3370082" cy="3066507"/>
          </a:xfrm>
        </p:spPr>
        <p:txBody>
          <a:bodyPr vert="horz" lIns="91440" tIns="45720" rIns="91440" bIns="45720" rtlCol="0" anchor="b">
            <a:normAutofit/>
          </a:bodyPr>
          <a:lstStyle/>
          <a:p>
            <a:pPr algn="ctr"/>
            <a:r>
              <a:rPr lang="en-US" sz="3800" b="1" dirty="0">
                <a:latin typeface="Times New Roman"/>
                <a:cs typeface="Times New Roman"/>
              </a:rPr>
              <a:t>System Architecture</a:t>
            </a:r>
            <a:endParaRPr lang="en-US" b="1" dirty="0">
              <a:latin typeface="Times New Roman"/>
              <a:cs typeface="Times New Roman"/>
            </a:endParaRPr>
          </a:p>
        </p:txBody>
      </p:sp>
      <p:sp>
        <p:nvSpPr>
          <p:cNvPr id="33" name="Rectangle 20">
            <a:extLst>
              <a:ext uri="{FF2B5EF4-FFF2-40B4-BE49-F238E27FC236}">
                <a16:creationId xmlns="" xmlns:a16="http://schemas.microsoft.com/office/drawing/2014/main" id="{A8A41FDE-DCFF-432F-BE1C-B36B647F6B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7493" y="639905"/>
            <a:ext cx="5618977"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schematic&#10;&#10;Description automatically generated">
            <a:extLst>
              <a:ext uri="{FF2B5EF4-FFF2-40B4-BE49-F238E27FC236}">
                <a16:creationId xmlns="" xmlns:a16="http://schemas.microsoft.com/office/drawing/2014/main" id="{19394806-1AE5-31FF-C84C-809421245B08}"/>
              </a:ext>
            </a:extLst>
          </p:cNvPr>
          <p:cNvPicPr>
            <a:picLocks noChangeAspect="1"/>
          </p:cNvPicPr>
          <p:nvPr/>
        </p:nvPicPr>
        <p:blipFill>
          <a:blip r:embed="rId7"/>
          <a:stretch>
            <a:fillRect/>
          </a:stretch>
        </p:blipFill>
        <p:spPr>
          <a:xfrm>
            <a:off x="129624" y="501706"/>
            <a:ext cx="6926631" cy="5826266"/>
          </a:xfrm>
          <a:prstGeom prst="rect">
            <a:avLst/>
          </a:prstGeom>
          <a:effectLst/>
        </p:spPr>
      </p:pic>
      <p:sp>
        <p:nvSpPr>
          <p:cNvPr id="3" name="Slide Number Placeholder 2">
            <a:extLst>
              <a:ext uri="{FF2B5EF4-FFF2-40B4-BE49-F238E27FC236}">
                <a16:creationId xmlns="" xmlns:a16="http://schemas.microsoft.com/office/drawing/2014/main" id="{45C4235A-EB8A-1C94-899C-0658736C73FE}"/>
              </a:ext>
            </a:extLst>
          </p:cNvPr>
          <p:cNvSpPr>
            <a:spLocks noGrp="1"/>
          </p:cNvSpPr>
          <p:nvPr>
            <p:ph type="sldNum" sz="quarter" idx="12"/>
          </p:nvPr>
        </p:nvSpPr>
        <p:spPr/>
        <p:txBody>
          <a:bodyPr/>
          <a:lstStyle/>
          <a:p>
            <a:fld id="{D57F1E4F-1CFF-5643-939E-02111984F565}" type="slidenum">
              <a:rPr lang="en-US" dirty="0"/>
              <a:pPr/>
              <a:t>12</a:t>
            </a:fld>
            <a:endParaRPr lang="en-US"/>
          </a:p>
        </p:txBody>
      </p:sp>
    </p:spTree>
    <p:extLst>
      <p:ext uri="{BB962C8B-B14F-4D97-AF65-F5344CB8AC3E}">
        <p14:creationId xmlns="" xmlns:p14="http://schemas.microsoft.com/office/powerpoint/2010/main" val="94102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C9134821-5D8B-4373-BA74-CFE9AB35A55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15" name="Picture 14">
            <a:extLst>
              <a:ext uri="{FF2B5EF4-FFF2-40B4-BE49-F238E27FC236}">
                <a16:creationId xmlns="" xmlns:a16="http://schemas.microsoft.com/office/drawing/2014/main" id="{5965195F-79F5-4911-907D-13CB3F5343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17" name="Oval 16">
            <a:extLst>
              <a:ext uri="{FF2B5EF4-FFF2-40B4-BE49-F238E27FC236}">
                <a16:creationId xmlns="" xmlns:a16="http://schemas.microsoft.com/office/drawing/2014/main" id="{8A610DC7-FE1B-47B9-8452-CFC389786C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 xmlns:a16="http://schemas.microsoft.com/office/drawing/2014/main" id="{2742ADC1-2286-40B7-A3C6-D6C3362FA0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21" name="Picture 20">
            <a:extLst>
              <a:ext uri="{FF2B5EF4-FFF2-40B4-BE49-F238E27FC236}">
                <a16:creationId xmlns="" xmlns:a16="http://schemas.microsoft.com/office/drawing/2014/main" id="{C878FBDC-78F2-4D49-8DB3-1A48CA9F7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23" name="Rectangle 22">
            <a:extLst>
              <a:ext uri="{FF2B5EF4-FFF2-40B4-BE49-F238E27FC236}">
                <a16:creationId xmlns="" xmlns:a16="http://schemas.microsoft.com/office/drawing/2014/main" id="{DC9A0934-0C2C-4565-9290-A345B19BD9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79AE7A17-A9C2-F44A-8A3D-B7A061E201F2}"/>
              </a:ext>
            </a:extLst>
          </p:cNvPr>
          <p:cNvSpPr>
            <a:spLocks noGrp="1"/>
          </p:cNvSpPr>
          <p:nvPr>
            <p:ph type="title"/>
          </p:nvPr>
        </p:nvSpPr>
        <p:spPr>
          <a:xfrm>
            <a:off x="6655939" y="1325881"/>
            <a:ext cx="2723805" cy="3066507"/>
          </a:xfrm>
        </p:spPr>
        <p:txBody>
          <a:bodyPr vert="horz" lIns="91440" tIns="45720" rIns="91440" bIns="45720" rtlCol="0" anchor="b">
            <a:normAutofit/>
          </a:bodyPr>
          <a:lstStyle/>
          <a:p>
            <a:pPr algn="ctr"/>
            <a:r>
              <a:rPr lang="en-US" sz="5400" b="1" dirty="0">
                <a:latin typeface="Times New Roman"/>
                <a:cs typeface="Times New Roman"/>
              </a:rPr>
              <a:t>ER diagram</a:t>
            </a:r>
            <a:endParaRPr lang="en-US" sz="5400" b="1">
              <a:latin typeface="Times New Roman"/>
              <a:cs typeface="Times New Roman"/>
            </a:endParaRPr>
          </a:p>
        </p:txBody>
      </p:sp>
      <p:sp>
        <p:nvSpPr>
          <p:cNvPr id="25" name="Rectangle 24">
            <a:extLst>
              <a:ext uri="{FF2B5EF4-FFF2-40B4-BE49-F238E27FC236}">
                <a16:creationId xmlns="" xmlns:a16="http://schemas.microsoft.com/office/drawing/2014/main" id="{87BE56A7-2B14-4ABE-8DF3-40C07E64B1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8151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6">
            <a:extLst>
              <a:ext uri="{FF2B5EF4-FFF2-40B4-BE49-F238E27FC236}">
                <a16:creationId xmlns="" xmlns:a16="http://schemas.microsoft.com/office/drawing/2014/main" id="{140D5101-D8FB-4102-A338-49651E9715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064241" y="-1"/>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9" name="Freeform 5">
            <a:extLst>
              <a:ext uri="{FF2B5EF4-FFF2-40B4-BE49-F238E27FC236}">
                <a16:creationId xmlns="" xmlns:a16="http://schemas.microsoft.com/office/drawing/2014/main" id="{73E26159-C029-4449-8912-A9B418CC32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2370297" y="2882710"/>
            <a:ext cx="6858000" cy="109258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8" name="Picture 8" descr="Diagram&#10;&#10;Description automatically generated">
            <a:extLst>
              <a:ext uri="{FF2B5EF4-FFF2-40B4-BE49-F238E27FC236}">
                <a16:creationId xmlns="" xmlns:a16="http://schemas.microsoft.com/office/drawing/2014/main" id="{879E6853-2DDC-2F8C-1886-B6F96BDFA190}"/>
              </a:ext>
            </a:extLst>
          </p:cNvPr>
          <p:cNvPicPr>
            <a:picLocks noChangeAspect="1"/>
          </p:cNvPicPr>
          <p:nvPr/>
        </p:nvPicPr>
        <p:blipFill>
          <a:blip r:embed="rId7"/>
          <a:stretch>
            <a:fillRect/>
          </a:stretch>
        </p:blipFill>
        <p:spPr>
          <a:xfrm>
            <a:off x="107771" y="1366720"/>
            <a:ext cx="5956984" cy="4239842"/>
          </a:xfrm>
          <a:prstGeom prst="rect">
            <a:avLst/>
          </a:prstGeom>
          <a:effectLst/>
        </p:spPr>
      </p:pic>
      <p:sp>
        <p:nvSpPr>
          <p:cNvPr id="3" name="Slide Number Placeholder 2">
            <a:extLst>
              <a:ext uri="{FF2B5EF4-FFF2-40B4-BE49-F238E27FC236}">
                <a16:creationId xmlns="" xmlns:a16="http://schemas.microsoft.com/office/drawing/2014/main" id="{5F5D929C-1563-6A08-99F9-D5281F9ABB41}"/>
              </a:ext>
            </a:extLst>
          </p:cNvPr>
          <p:cNvSpPr>
            <a:spLocks noGrp="1"/>
          </p:cNvSpPr>
          <p:nvPr>
            <p:ph type="sldNum" sz="quarter" idx="12"/>
          </p:nvPr>
        </p:nvSpPr>
        <p:spPr/>
        <p:txBody>
          <a:bodyPr/>
          <a:lstStyle/>
          <a:p>
            <a:fld id="{D57F1E4F-1CFF-5643-939E-02111984F565}" type="slidenum">
              <a:rPr lang="en-US" dirty="0"/>
              <a:pPr/>
              <a:t>13</a:t>
            </a:fld>
            <a:endParaRPr lang="en-US"/>
          </a:p>
        </p:txBody>
      </p:sp>
    </p:spTree>
    <p:extLst>
      <p:ext uri="{BB962C8B-B14F-4D97-AF65-F5344CB8AC3E}">
        <p14:creationId xmlns="" xmlns:p14="http://schemas.microsoft.com/office/powerpoint/2010/main" val="102547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 xmlns:a16="http://schemas.microsoft.com/office/drawing/2014/main" id="{C9134821-5D8B-4373-BA74-CFE9AB35A55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32" name="Picture 31">
            <a:extLst>
              <a:ext uri="{FF2B5EF4-FFF2-40B4-BE49-F238E27FC236}">
                <a16:creationId xmlns="" xmlns:a16="http://schemas.microsoft.com/office/drawing/2014/main" id="{5965195F-79F5-4911-907D-13CB3F5343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34" name="Oval 33">
            <a:extLst>
              <a:ext uri="{FF2B5EF4-FFF2-40B4-BE49-F238E27FC236}">
                <a16:creationId xmlns="" xmlns:a16="http://schemas.microsoft.com/office/drawing/2014/main" id="{8A610DC7-FE1B-47B9-8452-CFC389786C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 xmlns:a16="http://schemas.microsoft.com/office/drawing/2014/main" id="{2742ADC1-2286-40B7-A3C6-D6C3362FA0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38" name="Picture 37">
            <a:extLst>
              <a:ext uri="{FF2B5EF4-FFF2-40B4-BE49-F238E27FC236}">
                <a16:creationId xmlns="" xmlns:a16="http://schemas.microsoft.com/office/drawing/2014/main" id="{C878FBDC-78F2-4D49-8DB3-1A48CA9F7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40" name="Rectangle 39">
            <a:extLst>
              <a:ext uri="{FF2B5EF4-FFF2-40B4-BE49-F238E27FC236}">
                <a16:creationId xmlns="" xmlns:a16="http://schemas.microsoft.com/office/drawing/2014/main" id="{DC9A0934-0C2C-4565-9290-A345B19BD9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E0F81B63-A644-3B49-9FD4-1A7029509E5B}"/>
              </a:ext>
            </a:extLst>
          </p:cNvPr>
          <p:cNvSpPr>
            <a:spLocks noGrp="1"/>
          </p:cNvSpPr>
          <p:nvPr>
            <p:ph type="title"/>
          </p:nvPr>
        </p:nvSpPr>
        <p:spPr>
          <a:xfrm>
            <a:off x="6655939" y="1325881"/>
            <a:ext cx="2723805" cy="3066507"/>
          </a:xfrm>
        </p:spPr>
        <p:txBody>
          <a:bodyPr vert="horz" lIns="91440" tIns="45720" rIns="91440" bIns="45720" rtlCol="0" anchor="b">
            <a:normAutofit/>
          </a:bodyPr>
          <a:lstStyle/>
          <a:p>
            <a:pPr algn="ctr"/>
            <a:r>
              <a:rPr lang="en-US" sz="5400" b="1" dirty="0">
                <a:latin typeface="Times New Roman"/>
                <a:cs typeface="Times New Roman"/>
              </a:rPr>
              <a:t>UML diagram</a:t>
            </a:r>
            <a:endParaRPr lang="en-US" sz="5400" b="1">
              <a:latin typeface="Times New Roman"/>
              <a:cs typeface="Times New Roman"/>
            </a:endParaRPr>
          </a:p>
        </p:txBody>
      </p:sp>
      <p:sp>
        <p:nvSpPr>
          <p:cNvPr id="42" name="Rectangle 41">
            <a:extLst>
              <a:ext uri="{FF2B5EF4-FFF2-40B4-BE49-F238E27FC236}">
                <a16:creationId xmlns="" xmlns:a16="http://schemas.microsoft.com/office/drawing/2014/main" id="{87BE56A7-2B14-4ABE-8DF3-40C07E64B1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8151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36">
            <a:extLst>
              <a:ext uri="{FF2B5EF4-FFF2-40B4-BE49-F238E27FC236}">
                <a16:creationId xmlns="" xmlns:a16="http://schemas.microsoft.com/office/drawing/2014/main" id="{140D5101-D8FB-4102-A338-49651E9715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064241" y="-1"/>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6" name="Freeform 5">
            <a:extLst>
              <a:ext uri="{FF2B5EF4-FFF2-40B4-BE49-F238E27FC236}">
                <a16:creationId xmlns="" xmlns:a16="http://schemas.microsoft.com/office/drawing/2014/main" id="{73E26159-C029-4449-8912-A9B418CC32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2370297" y="2882710"/>
            <a:ext cx="6858000" cy="109258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5" descr="Diagram&#10;&#10;Description automatically generated">
            <a:extLst>
              <a:ext uri="{FF2B5EF4-FFF2-40B4-BE49-F238E27FC236}">
                <a16:creationId xmlns="" xmlns:a16="http://schemas.microsoft.com/office/drawing/2014/main" id="{AF08F1AD-6E86-1306-8EFE-529240D84FBE}"/>
              </a:ext>
            </a:extLst>
          </p:cNvPr>
          <p:cNvPicPr>
            <a:picLocks noChangeAspect="1"/>
          </p:cNvPicPr>
          <p:nvPr/>
        </p:nvPicPr>
        <p:blipFill>
          <a:blip r:embed="rId7"/>
          <a:stretch>
            <a:fillRect/>
          </a:stretch>
        </p:blipFill>
        <p:spPr>
          <a:xfrm>
            <a:off x="542322" y="493369"/>
            <a:ext cx="4805746" cy="5928670"/>
          </a:xfrm>
          <a:prstGeom prst="rect">
            <a:avLst/>
          </a:prstGeom>
          <a:effectLst/>
        </p:spPr>
      </p:pic>
      <p:sp>
        <p:nvSpPr>
          <p:cNvPr id="3" name="Slide Number Placeholder 2">
            <a:extLst>
              <a:ext uri="{FF2B5EF4-FFF2-40B4-BE49-F238E27FC236}">
                <a16:creationId xmlns="" xmlns:a16="http://schemas.microsoft.com/office/drawing/2014/main" id="{225CBAAC-68CA-F9EA-47C2-B492E74544DD}"/>
              </a:ext>
            </a:extLst>
          </p:cNvPr>
          <p:cNvSpPr>
            <a:spLocks noGrp="1"/>
          </p:cNvSpPr>
          <p:nvPr>
            <p:ph type="sldNum" sz="quarter" idx="12"/>
          </p:nvPr>
        </p:nvSpPr>
        <p:spPr/>
        <p:txBody>
          <a:bodyPr/>
          <a:lstStyle/>
          <a:p>
            <a:fld id="{D57F1E4F-1CFF-5643-939E-02111984F565}" type="slidenum">
              <a:rPr lang="en-US" dirty="0"/>
              <a:pPr/>
              <a:t>14</a:t>
            </a:fld>
            <a:endParaRPr lang="en-US"/>
          </a:p>
        </p:txBody>
      </p:sp>
    </p:spTree>
    <p:extLst>
      <p:ext uri="{BB962C8B-B14F-4D97-AF65-F5344CB8AC3E}">
        <p14:creationId xmlns="" xmlns:p14="http://schemas.microsoft.com/office/powerpoint/2010/main" val="4278519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 xmlns:a16="http://schemas.microsoft.com/office/drawing/2014/main" id="{0ACE69A8-0856-435A-AF80-B9D9121686B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18" name="Picture 17">
            <a:extLst>
              <a:ext uri="{FF2B5EF4-FFF2-40B4-BE49-F238E27FC236}">
                <a16:creationId xmlns="" xmlns:a16="http://schemas.microsoft.com/office/drawing/2014/main" id="{4F667001-744F-4B41-B719-BE37463B65C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20" name="Oval 19">
            <a:extLst>
              <a:ext uri="{FF2B5EF4-FFF2-40B4-BE49-F238E27FC236}">
                <a16:creationId xmlns="" xmlns:a16="http://schemas.microsoft.com/office/drawing/2014/main" id="{292215BB-2585-4067-A398-38B95729BF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 xmlns:a16="http://schemas.microsoft.com/office/drawing/2014/main" id="{A8F842CF-4441-46EA-9050-0CC06FAA353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24" name="Picture 23">
            <a:extLst>
              <a:ext uri="{FF2B5EF4-FFF2-40B4-BE49-F238E27FC236}">
                <a16:creationId xmlns="" xmlns:a16="http://schemas.microsoft.com/office/drawing/2014/main" id="{BD489763-A86B-4678-B9C3-772B8E20917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26" name="Rectangle 25">
            <a:extLst>
              <a:ext uri="{FF2B5EF4-FFF2-40B4-BE49-F238E27FC236}">
                <a16:creationId xmlns="" xmlns:a16="http://schemas.microsoft.com/office/drawing/2014/main" id="{158CC225-8360-4EF4-8C6D-26706C01CC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 xmlns:a16="http://schemas.microsoft.com/office/drawing/2014/main" id="{E740ABF8-9BCD-53D7-FAE6-5E4ECE49D560}"/>
              </a:ext>
            </a:extLst>
          </p:cNvPr>
          <p:cNvSpPr>
            <a:spLocks noGrp="1"/>
          </p:cNvSpPr>
          <p:nvPr>
            <p:ph type="title"/>
          </p:nvPr>
        </p:nvSpPr>
        <p:spPr>
          <a:xfrm>
            <a:off x="6671131" y="1447801"/>
            <a:ext cx="2708612" cy="3096987"/>
          </a:xfrm>
        </p:spPr>
        <p:txBody>
          <a:bodyPr vert="horz" lIns="91440" tIns="45720" rIns="91440" bIns="45720" rtlCol="0" anchor="b">
            <a:normAutofit/>
          </a:bodyPr>
          <a:lstStyle/>
          <a:p>
            <a:pPr algn="ctr"/>
            <a:r>
              <a:rPr lang="en-US" sz="5400" b="1" dirty="0">
                <a:latin typeface="Times New Roman"/>
                <a:cs typeface="Times New Roman"/>
              </a:rPr>
              <a:t>DFD diagram</a:t>
            </a:r>
          </a:p>
        </p:txBody>
      </p:sp>
      <p:sp>
        <p:nvSpPr>
          <p:cNvPr id="28" name="Rectangle 27">
            <a:extLst>
              <a:ext uri="{FF2B5EF4-FFF2-40B4-BE49-F238E27FC236}">
                <a16:creationId xmlns="" xmlns:a16="http://schemas.microsoft.com/office/drawing/2014/main" id="{2A91AC39-561E-42DC-8DAB-3DD7AA9EE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8151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1">
            <a:extLst>
              <a:ext uri="{FF2B5EF4-FFF2-40B4-BE49-F238E27FC236}">
                <a16:creationId xmlns="" xmlns:a16="http://schemas.microsoft.com/office/drawing/2014/main" id="{7DB9E53C-E970-4AC6-A0D7-A348848348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064241" y="-1"/>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2" name="Freeform 5">
            <a:extLst>
              <a:ext uri="{FF2B5EF4-FFF2-40B4-BE49-F238E27FC236}">
                <a16:creationId xmlns="" xmlns:a16="http://schemas.microsoft.com/office/drawing/2014/main" id="{CD07B1D7-2201-4425-A6B6-949B45E9B8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2370297" y="2882710"/>
            <a:ext cx="6858000" cy="109258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11" name="Picture 11" descr="Diagram&#10;&#10;Description automatically generated">
            <a:extLst>
              <a:ext uri="{FF2B5EF4-FFF2-40B4-BE49-F238E27FC236}">
                <a16:creationId xmlns="" xmlns:a16="http://schemas.microsoft.com/office/drawing/2014/main" id="{EC47A1E8-1783-D7B0-E26D-AA156836B02F}"/>
              </a:ext>
            </a:extLst>
          </p:cNvPr>
          <p:cNvPicPr>
            <a:picLocks noChangeAspect="1"/>
          </p:cNvPicPr>
          <p:nvPr/>
        </p:nvPicPr>
        <p:blipFill>
          <a:blip r:embed="rId7"/>
          <a:stretch>
            <a:fillRect/>
          </a:stretch>
        </p:blipFill>
        <p:spPr>
          <a:xfrm>
            <a:off x="147806" y="3053359"/>
            <a:ext cx="5532933" cy="3306738"/>
          </a:xfrm>
          <a:prstGeom prst="rect">
            <a:avLst/>
          </a:prstGeom>
          <a:effectLst/>
        </p:spPr>
      </p:pic>
      <p:pic>
        <p:nvPicPr>
          <p:cNvPr id="9" name="Picture 9" descr="Diagram&#10;&#10;Description automatically generated">
            <a:extLst>
              <a:ext uri="{FF2B5EF4-FFF2-40B4-BE49-F238E27FC236}">
                <a16:creationId xmlns="" xmlns:a16="http://schemas.microsoft.com/office/drawing/2014/main" id="{B9E22361-932B-16F9-BAA4-9535FED674CF}"/>
              </a:ext>
            </a:extLst>
          </p:cNvPr>
          <p:cNvPicPr>
            <a:picLocks noChangeAspect="1"/>
          </p:cNvPicPr>
          <p:nvPr/>
        </p:nvPicPr>
        <p:blipFill>
          <a:blip r:embed="rId8"/>
          <a:stretch>
            <a:fillRect/>
          </a:stretch>
        </p:blipFill>
        <p:spPr>
          <a:xfrm>
            <a:off x="146954" y="392955"/>
            <a:ext cx="5917800" cy="2229678"/>
          </a:xfrm>
          <a:prstGeom prst="rect">
            <a:avLst/>
          </a:prstGeom>
          <a:effectLst/>
        </p:spPr>
      </p:pic>
      <p:sp>
        <p:nvSpPr>
          <p:cNvPr id="2" name="Slide Number Placeholder 1">
            <a:extLst>
              <a:ext uri="{FF2B5EF4-FFF2-40B4-BE49-F238E27FC236}">
                <a16:creationId xmlns="" xmlns:a16="http://schemas.microsoft.com/office/drawing/2014/main" id="{DF6BC779-A0F8-2DF2-0CCF-59D8A979E44D}"/>
              </a:ext>
            </a:extLst>
          </p:cNvPr>
          <p:cNvSpPr>
            <a:spLocks noGrp="1"/>
          </p:cNvSpPr>
          <p:nvPr>
            <p:ph type="sldNum" sz="quarter" idx="12"/>
          </p:nvPr>
        </p:nvSpPr>
        <p:spPr/>
        <p:txBody>
          <a:bodyPr/>
          <a:lstStyle/>
          <a:p>
            <a:fld id="{D57F1E4F-1CFF-5643-939E-02111984F565}" type="slidenum">
              <a:rPr lang="en-US" dirty="0"/>
              <a:pPr/>
              <a:t>15</a:t>
            </a:fld>
            <a:endParaRPr lang="en-US"/>
          </a:p>
        </p:txBody>
      </p:sp>
    </p:spTree>
    <p:extLst>
      <p:ext uri="{BB962C8B-B14F-4D97-AF65-F5344CB8AC3E}">
        <p14:creationId xmlns="" xmlns:p14="http://schemas.microsoft.com/office/powerpoint/2010/main" val="185731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C9134821-5D8B-4373-BA74-CFE9AB35A55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5"/>
            <a:ext cx="3278981" cy="4188315"/>
          </a:xfrm>
          <a:prstGeom prst="rect">
            <a:avLst/>
          </a:prstGeom>
        </p:spPr>
      </p:pic>
      <p:pic>
        <p:nvPicPr>
          <p:cNvPr id="14" name="Picture 13">
            <a:extLst>
              <a:ext uri="{FF2B5EF4-FFF2-40B4-BE49-F238E27FC236}">
                <a16:creationId xmlns="" xmlns:a16="http://schemas.microsoft.com/office/drawing/2014/main" id="{5965195F-79F5-4911-907D-13CB3F5343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7"/>
            <a:ext cx="1236959" cy="2365453"/>
          </a:xfrm>
          <a:prstGeom prst="rect">
            <a:avLst/>
          </a:prstGeom>
        </p:spPr>
      </p:pic>
      <p:sp>
        <p:nvSpPr>
          <p:cNvPr id="16" name="Oval 15">
            <a:extLst>
              <a:ext uri="{FF2B5EF4-FFF2-40B4-BE49-F238E27FC236}">
                <a16:creationId xmlns="" xmlns:a16="http://schemas.microsoft.com/office/drawing/2014/main" id="{8A610DC7-FE1B-47B9-8452-CFC389786C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2"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 xmlns:a16="http://schemas.microsoft.com/office/drawing/2014/main" id="{2742ADC1-2286-40B7-A3C6-D6C3362FA0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2" y="0"/>
            <a:ext cx="1302752" cy="1141407"/>
          </a:xfrm>
          <a:prstGeom prst="rect">
            <a:avLst/>
          </a:prstGeom>
        </p:spPr>
      </p:pic>
      <p:pic>
        <p:nvPicPr>
          <p:cNvPr id="20" name="Picture 19">
            <a:extLst>
              <a:ext uri="{FF2B5EF4-FFF2-40B4-BE49-F238E27FC236}">
                <a16:creationId xmlns="" xmlns:a16="http://schemas.microsoft.com/office/drawing/2014/main" id="{C878FBDC-78F2-4D49-8DB3-1A48CA9F7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22" name="Rectangle 21">
            <a:extLst>
              <a:ext uri="{FF2B5EF4-FFF2-40B4-BE49-F238E27FC236}">
                <a16:creationId xmlns="" xmlns:a16="http://schemas.microsoft.com/office/drawing/2014/main" id="{DC9A0934-0C2C-4565-9290-A345B19BD9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2"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 xmlns:a16="http://schemas.microsoft.com/office/drawing/2014/main" id="{E6C11B28-DC55-1CD2-462E-1F392055F4AC}"/>
              </a:ext>
            </a:extLst>
          </p:cNvPr>
          <p:cNvSpPr>
            <a:spLocks noGrp="1"/>
          </p:cNvSpPr>
          <p:nvPr>
            <p:ph type="title"/>
          </p:nvPr>
        </p:nvSpPr>
        <p:spPr>
          <a:xfrm>
            <a:off x="6655939" y="1325880"/>
            <a:ext cx="2723804" cy="3066507"/>
          </a:xfrm>
        </p:spPr>
        <p:txBody>
          <a:bodyPr vert="horz" lIns="91440" tIns="45720" rIns="91440" bIns="45720" rtlCol="0" anchor="b">
            <a:normAutofit/>
          </a:bodyPr>
          <a:lstStyle/>
          <a:p>
            <a:pPr algn="ctr"/>
            <a:r>
              <a:rPr lang="en-US" sz="5400" b="1" dirty="0">
                <a:latin typeface="Times New Roman"/>
                <a:cs typeface="Times New Roman"/>
              </a:rPr>
              <a:t>DFD diagram</a:t>
            </a:r>
          </a:p>
        </p:txBody>
      </p:sp>
      <p:sp>
        <p:nvSpPr>
          <p:cNvPr id="24" name="Rectangle 23">
            <a:extLst>
              <a:ext uri="{FF2B5EF4-FFF2-40B4-BE49-F238E27FC236}">
                <a16:creationId xmlns="" xmlns:a16="http://schemas.microsoft.com/office/drawing/2014/main" id="{87BE56A7-2B14-4ABE-8DF3-40C07E64B1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8151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36">
            <a:extLst>
              <a:ext uri="{FF2B5EF4-FFF2-40B4-BE49-F238E27FC236}">
                <a16:creationId xmlns="" xmlns:a16="http://schemas.microsoft.com/office/drawing/2014/main" id="{140D5101-D8FB-4102-A338-49651E9715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064240" y="-1"/>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Freeform 5">
            <a:extLst>
              <a:ext uri="{FF2B5EF4-FFF2-40B4-BE49-F238E27FC236}">
                <a16:creationId xmlns="" xmlns:a16="http://schemas.microsoft.com/office/drawing/2014/main" id="{73E26159-C029-4449-8912-A9B418CC32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2370297" y="2882709"/>
            <a:ext cx="6858000" cy="109258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Picture 7" descr="Diagram, engineering drawing&#10;&#10;Description automatically generated">
            <a:extLst>
              <a:ext uri="{FF2B5EF4-FFF2-40B4-BE49-F238E27FC236}">
                <a16:creationId xmlns="" xmlns:a16="http://schemas.microsoft.com/office/drawing/2014/main" id="{BBC29288-E986-85DC-99EA-CF480BB1B3CA}"/>
              </a:ext>
            </a:extLst>
          </p:cNvPr>
          <p:cNvPicPr>
            <a:picLocks noChangeAspect="1"/>
          </p:cNvPicPr>
          <p:nvPr/>
        </p:nvPicPr>
        <p:blipFill>
          <a:blip r:embed="rId7"/>
          <a:stretch>
            <a:fillRect/>
          </a:stretch>
        </p:blipFill>
        <p:spPr>
          <a:xfrm>
            <a:off x="446142" y="216567"/>
            <a:ext cx="4897969" cy="5993270"/>
          </a:xfrm>
          <a:prstGeom prst="rect">
            <a:avLst/>
          </a:prstGeom>
          <a:effectLst/>
        </p:spPr>
      </p:pic>
      <p:sp>
        <p:nvSpPr>
          <p:cNvPr id="4" name="Slide Number Placeholder 3">
            <a:extLst>
              <a:ext uri="{FF2B5EF4-FFF2-40B4-BE49-F238E27FC236}">
                <a16:creationId xmlns="" xmlns:a16="http://schemas.microsoft.com/office/drawing/2014/main" id="{BEF32918-C2D1-467E-3343-B741387DB8C0}"/>
              </a:ext>
            </a:extLst>
          </p:cNvPr>
          <p:cNvSpPr>
            <a:spLocks noGrp="1"/>
          </p:cNvSpPr>
          <p:nvPr>
            <p:ph type="sldNum" sz="quarter" idx="12"/>
          </p:nvPr>
        </p:nvSpPr>
        <p:spPr>
          <a:xfrm>
            <a:off x="8411438" y="295729"/>
            <a:ext cx="681037" cy="767687"/>
          </a:xfrm>
        </p:spPr>
        <p:txBody>
          <a:bodyPr vert="horz" lIns="91440" tIns="45720" rIns="91440" bIns="45720" rtlCol="0" anchor="b">
            <a:normAutofit/>
          </a:bodyPr>
          <a:lstStyle/>
          <a:p>
            <a:pPr>
              <a:spcAft>
                <a:spcPts val="600"/>
              </a:spcAft>
            </a:pPr>
            <a:fld id="{D57F1E4F-1CFF-5643-939E-02111984F565}" type="slidenum">
              <a:rPr lang="en-US" dirty="0"/>
              <a:pPr>
                <a:spcAft>
                  <a:spcPts val="600"/>
                </a:spcAft>
              </a:pPr>
              <a:t>16</a:t>
            </a:fld>
            <a:endParaRPr lang="en-US"/>
          </a:p>
        </p:txBody>
      </p:sp>
    </p:spTree>
    <p:extLst>
      <p:ext uri="{BB962C8B-B14F-4D97-AF65-F5344CB8AC3E}">
        <p14:creationId xmlns="" xmlns:p14="http://schemas.microsoft.com/office/powerpoint/2010/main" val="1470130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E84FD-62CB-4189-16B0-41AA8122671A}"/>
              </a:ext>
            </a:extLst>
          </p:cNvPr>
          <p:cNvSpPr>
            <a:spLocks noGrp="1"/>
          </p:cNvSpPr>
          <p:nvPr>
            <p:ph type="title"/>
          </p:nvPr>
        </p:nvSpPr>
        <p:spPr>
          <a:xfrm>
            <a:off x="0" y="0"/>
            <a:ext cx="7641337" cy="1400530"/>
          </a:xfrm>
        </p:spPr>
        <p:txBody>
          <a:bodyPr/>
          <a:lstStyle/>
          <a:p>
            <a:r>
              <a:rPr lang="en-US" b="1" dirty="0">
                <a:latin typeface="Times New Roman"/>
                <a:cs typeface="Times New Roman"/>
              </a:rPr>
              <a:t>Algorithm</a:t>
            </a:r>
            <a:endParaRPr lang="en-US" b="1" dirty="0"/>
          </a:p>
        </p:txBody>
      </p:sp>
      <p:sp>
        <p:nvSpPr>
          <p:cNvPr id="3" name="Content Placeholder 2">
            <a:extLst>
              <a:ext uri="{FF2B5EF4-FFF2-40B4-BE49-F238E27FC236}">
                <a16:creationId xmlns="" xmlns:a16="http://schemas.microsoft.com/office/drawing/2014/main" id="{D2D4F3CD-A1BC-DC0B-6446-264902F17BD0}"/>
              </a:ext>
            </a:extLst>
          </p:cNvPr>
          <p:cNvSpPr>
            <a:spLocks noGrp="1"/>
          </p:cNvSpPr>
          <p:nvPr>
            <p:ph idx="1"/>
          </p:nvPr>
        </p:nvSpPr>
        <p:spPr>
          <a:xfrm>
            <a:off x="0" y="1060057"/>
            <a:ext cx="9794527" cy="5687693"/>
          </a:xfrm>
        </p:spPr>
        <p:txBody>
          <a:bodyPr vert="horz" lIns="91440" tIns="45720" rIns="91440" bIns="45720" rtlCol="0" anchor="t">
            <a:noAutofit/>
          </a:bodyPr>
          <a:lstStyle/>
          <a:p>
            <a:pPr marL="0" indent="0" algn="just">
              <a:buNone/>
            </a:pPr>
            <a:r>
              <a:rPr lang="en-US" dirty="0">
                <a:solidFill>
                  <a:srgbClr val="FFD1D1"/>
                </a:solidFill>
                <a:latin typeface="Times New Roman"/>
                <a:ea typeface="+mj-lt"/>
                <a:cs typeface="+mj-lt"/>
              </a:rPr>
              <a:t>Random Forest is a famous Machine learning algorithm that belongs to the supervised learning method. it is able to be used for both class and Regression issues in ML. It is based on the idea of ensemble studying, that's a procedure of combining a couple of classifiers to solve a complicated trouble and to improve the performance of the version.</a:t>
            </a:r>
            <a:endParaRPr lang="en-US" dirty="0">
              <a:solidFill>
                <a:srgbClr val="FFD1D1"/>
              </a:solidFill>
              <a:latin typeface="Times New Roman"/>
              <a:cs typeface="Times New Roman"/>
            </a:endParaRPr>
          </a:p>
          <a:p>
            <a:pPr marL="0" indent="0" algn="just">
              <a:buNone/>
            </a:pPr>
            <a:r>
              <a:rPr lang="en-US" dirty="0">
                <a:solidFill>
                  <a:srgbClr val="FFD1D1"/>
                </a:solidFill>
                <a:latin typeface="Times New Roman"/>
                <a:ea typeface="+mj-lt"/>
                <a:cs typeface="+mj-lt"/>
              </a:rPr>
              <a:t>In this project Random Forest Algorithm was used for predicting the accurate tablet.</a:t>
            </a:r>
          </a:p>
          <a:p>
            <a:pPr marL="0" indent="0" algn="just">
              <a:buNone/>
            </a:pPr>
            <a:r>
              <a:rPr lang="en-IN" dirty="0">
                <a:solidFill>
                  <a:srgbClr val="FFD1D1"/>
                </a:solidFill>
                <a:latin typeface="Times New Roman"/>
                <a:ea typeface="+mj-lt"/>
                <a:cs typeface="+mj-lt"/>
              </a:rPr>
              <a:t>The pharmacy rises the request to suggest the alternate tablet to the Doctor by using the desired tablet name it forms the various decision tree and give the accurate tablets list for the doctor for suggestion.</a:t>
            </a:r>
            <a:endParaRPr lang="en-US" dirty="0">
              <a:solidFill>
                <a:srgbClr val="FFD1D1"/>
              </a:solidFill>
              <a:latin typeface="Times New Roman"/>
              <a:cs typeface="Times New Roman"/>
            </a:endParaRPr>
          </a:p>
          <a:p>
            <a:pPr marL="0" indent="0" algn="just">
              <a:buClr>
                <a:srgbClr val="B31166">
                  <a:lumMod val="60000"/>
                  <a:lumOff val="40000"/>
                </a:srgbClr>
              </a:buClr>
              <a:buNone/>
            </a:pPr>
            <a:r>
              <a:rPr lang="en-US" dirty="0">
                <a:solidFill>
                  <a:srgbClr val="FFD1D1"/>
                </a:solidFill>
                <a:latin typeface="Times New Roman"/>
                <a:ea typeface="+mj-lt"/>
                <a:cs typeface="+mj-lt"/>
              </a:rPr>
              <a:t>The Working process can be explained in the below steps and diagram:</a:t>
            </a:r>
            <a:endParaRPr lang="en-US" dirty="0">
              <a:solidFill>
                <a:srgbClr val="FFD1D1"/>
              </a:solidFill>
              <a:latin typeface="Times New Roman"/>
              <a:cs typeface="Times New Roman"/>
            </a:endParaRPr>
          </a:p>
          <a:p>
            <a:pPr algn="just">
              <a:buClr>
                <a:srgbClr val="EF53A5"/>
              </a:buClr>
            </a:pPr>
            <a:r>
              <a:rPr lang="en-US" sz="1800" b="1" dirty="0">
                <a:latin typeface="Times New Roman"/>
                <a:ea typeface="+mj-lt"/>
                <a:cs typeface="+mj-lt"/>
              </a:rPr>
              <a:t>Step-1:</a:t>
            </a:r>
            <a:r>
              <a:rPr lang="en-US" sz="1800" dirty="0">
                <a:solidFill>
                  <a:srgbClr val="FFD1D1"/>
                </a:solidFill>
                <a:latin typeface="Times New Roman"/>
                <a:ea typeface="+mj-lt"/>
                <a:cs typeface="+mj-lt"/>
              </a:rPr>
              <a:t> First get the tablet name with dosage from the pharmacy.</a:t>
            </a:r>
            <a:endParaRPr lang="en-US" sz="1800" dirty="0">
              <a:solidFill>
                <a:srgbClr val="FFD1D1"/>
              </a:solidFill>
              <a:latin typeface="Times New Roman"/>
              <a:cs typeface="Times New Roman"/>
            </a:endParaRPr>
          </a:p>
          <a:p>
            <a:pPr algn="just">
              <a:buClr>
                <a:srgbClr val="EF53A5"/>
              </a:buClr>
            </a:pPr>
            <a:r>
              <a:rPr lang="en-US" sz="1800" b="1" dirty="0">
                <a:latin typeface="Times New Roman"/>
                <a:ea typeface="+mj-lt"/>
                <a:cs typeface="+mj-lt"/>
              </a:rPr>
              <a:t>Step-2:</a:t>
            </a:r>
            <a:r>
              <a:rPr lang="en-US" sz="1800" dirty="0">
                <a:solidFill>
                  <a:srgbClr val="FFD1D1"/>
                </a:solidFill>
                <a:latin typeface="Times New Roman"/>
                <a:ea typeface="+mj-lt"/>
                <a:cs typeface="+mj-lt"/>
              </a:rPr>
              <a:t> Build the decision trees associated with the selected Tablet (Subsets).</a:t>
            </a:r>
            <a:endParaRPr lang="en-US" sz="1800" dirty="0">
              <a:solidFill>
                <a:srgbClr val="FFD1D1"/>
              </a:solidFill>
              <a:latin typeface="Times New Roman"/>
              <a:cs typeface="Times New Roman"/>
            </a:endParaRPr>
          </a:p>
          <a:p>
            <a:pPr algn="just">
              <a:buClr>
                <a:srgbClr val="EF53A5"/>
              </a:buClr>
            </a:pPr>
            <a:r>
              <a:rPr lang="en-US" sz="1800" b="1" dirty="0">
                <a:latin typeface="Times New Roman"/>
                <a:ea typeface="+mj-lt"/>
                <a:cs typeface="+mj-lt"/>
              </a:rPr>
              <a:t>Step-3:</a:t>
            </a:r>
            <a:r>
              <a:rPr lang="en-US" sz="1800" dirty="0">
                <a:solidFill>
                  <a:srgbClr val="FFD1D1"/>
                </a:solidFill>
                <a:latin typeface="Times New Roman"/>
                <a:ea typeface="+mj-lt"/>
                <a:cs typeface="+mj-lt"/>
              </a:rPr>
              <a:t> Choose the number N for decision trees for tablet needed.</a:t>
            </a:r>
            <a:endParaRPr lang="en-US" sz="1800" dirty="0">
              <a:solidFill>
                <a:srgbClr val="FFD1D1"/>
              </a:solidFill>
              <a:latin typeface="Times New Roman"/>
              <a:cs typeface="Times New Roman"/>
            </a:endParaRPr>
          </a:p>
          <a:p>
            <a:pPr algn="just">
              <a:buClr>
                <a:srgbClr val="EF53A5"/>
              </a:buClr>
            </a:pPr>
            <a:r>
              <a:rPr lang="en-US" sz="1800" b="1" dirty="0">
                <a:latin typeface="Times New Roman"/>
                <a:ea typeface="+mj-lt"/>
                <a:cs typeface="+mj-lt"/>
              </a:rPr>
              <a:t>Step-4:</a:t>
            </a:r>
            <a:r>
              <a:rPr lang="en-US" sz="1800" dirty="0">
                <a:solidFill>
                  <a:srgbClr val="FFD1D1"/>
                </a:solidFill>
                <a:latin typeface="Times New Roman"/>
                <a:ea typeface="+mj-lt"/>
                <a:cs typeface="+mj-lt"/>
              </a:rPr>
              <a:t> Repeat Step 1 &amp; 2.</a:t>
            </a:r>
            <a:endParaRPr lang="en-US" sz="1800" dirty="0">
              <a:solidFill>
                <a:srgbClr val="FFD1D1"/>
              </a:solidFill>
              <a:latin typeface="Times New Roman"/>
              <a:cs typeface="Times New Roman"/>
            </a:endParaRPr>
          </a:p>
          <a:p>
            <a:pPr algn="just">
              <a:buClr>
                <a:srgbClr val="EF53A5"/>
              </a:buClr>
            </a:pPr>
            <a:r>
              <a:rPr lang="en-US" sz="1800" b="1" dirty="0">
                <a:latin typeface="Times New Roman"/>
                <a:ea typeface="+mj-lt"/>
                <a:cs typeface="+mj-lt"/>
              </a:rPr>
              <a:t>Step-5:</a:t>
            </a:r>
            <a:r>
              <a:rPr lang="en-US" sz="1800" dirty="0">
                <a:solidFill>
                  <a:srgbClr val="FFD1D1"/>
                </a:solidFill>
                <a:latin typeface="Times New Roman"/>
                <a:ea typeface="+mj-lt"/>
                <a:cs typeface="+mj-lt"/>
              </a:rPr>
              <a:t> For new Tablets, find the predictions of each decision tree, and assign the new data points to the category that wins the majority votes.</a:t>
            </a:r>
            <a:endParaRPr lang="en-US" sz="1800" dirty="0">
              <a:solidFill>
                <a:srgbClr val="FFD1D1"/>
              </a:solidFill>
              <a:latin typeface="Times New Roman"/>
              <a:cs typeface="Times New Roman"/>
            </a:endParaRPr>
          </a:p>
          <a:p>
            <a:pPr>
              <a:buClr>
                <a:srgbClr val="EF53A5"/>
              </a:buClr>
            </a:pPr>
            <a:endParaRPr lang="en-US" dirty="0">
              <a:solidFill>
                <a:srgbClr val="FFD1D1"/>
              </a:solidFill>
            </a:endParaRPr>
          </a:p>
        </p:txBody>
      </p:sp>
      <p:sp>
        <p:nvSpPr>
          <p:cNvPr id="4" name="Slide Number Placeholder 3">
            <a:extLst>
              <a:ext uri="{FF2B5EF4-FFF2-40B4-BE49-F238E27FC236}">
                <a16:creationId xmlns="" xmlns:a16="http://schemas.microsoft.com/office/drawing/2014/main" id="{C8CEA462-DF77-3499-DD7F-AC55B10B1E2F}"/>
              </a:ext>
            </a:extLst>
          </p:cNvPr>
          <p:cNvSpPr>
            <a:spLocks noGrp="1"/>
          </p:cNvSpPr>
          <p:nvPr>
            <p:ph type="sldNum" sz="quarter" idx="12"/>
          </p:nvPr>
        </p:nvSpPr>
        <p:spPr>
          <a:xfrm>
            <a:off x="8356861" y="-4421"/>
            <a:ext cx="681037" cy="767687"/>
          </a:xfrm>
        </p:spPr>
        <p:txBody>
          <a:bodyPr/>
          <a:lstStyle/>
          <a:p>
            <a:fld id="{D57F1E4F-1CFF-5643-939E-02111984F565}" type="slidenum">
              <a:rPr lang="en-US" dirty="0"/>
              <a:pPr/>
              <a:t>17</a:t>
            </a:fld>
            <a:endParaRPr lang="en-US"/>
          </a:p>
        </p:txBody>
      </p:sp>
    </p:spTree>
    <p:extLst>
      <p:ext uri="{BB962C8B-B14F-4D97-AF65-F5344CB8AC3E}">
        <p14:creationId xmlns="" xmlns:p14="http://schemas.microsoft.com/office/powerpoint/2010/main" val="905450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988AA0-1C36-C247-A00D-7FFC2533E853}"/>
              </a:ext>
            </a:extLst>
          </p:cNvPr>
          <p:cNvSpPr>
            <a:spLocks noGrp="1"/>
          </p:cNvSpPr>
          <p:nvPr>
            <p:ph type="title"/>
          </p:nvPr>
        </p:nvSpPr>
        <p:spPr>
          <a:xfrm>
            <a:off x="159459" y="140573"/>
            <a:ext cx="7641337" cy="1400530"/>
          </a:xfrm>
        </p:spPr>
        <p:txBody>
          <a:bodyPr/>
          <a:lstStyle/>
          <a:p>
            <a:r>
              <a:rPr lang="en-US" b="1" dirty="0">
                <a:solidFill>
                  <a:schemeClr val="tx1"/>
                </a:solidFill>
                <a:latin typeface="Times New Roman"/>
                <a:cs typeface="Times New Roman"/>
              </a:rPr>
              <a:t>Modules Description</a:t>
            </a:r>
          </a:p>
        </p:txBody>
      </p:sp>
      <p:sp>
        <p:nvSpPr>
          <p:cNvPr id="3" name="Content Placeholder 2">
            <a:extLst>
              <a:ext uri="{FF2B5EF4-FFF2-40B4-BE49-F238E27FC236}">
                <a16:creationId xmlns="" xmlns:a16="http://schemas.microsoft.com/office/drawing/2014/main" id="{0ABE5BE7-60B1-BD46-BBA1-FC214F863F24}"/>
              </a:ext>
            </a:extLst>
          </p:cNvPr>
          <p:cNvSpPr>
            <a:spLocks noGrp="1"/>
          </p:cNvSpPr>
          <p:nvPr>
            <p:ph idx="1"/>
          </p:nvPr>
        </p:nvSpPr>
        <p:spPr>
          <a:xfrm>
            <a:off x="463800" y="1957344"/>
            <a:ext cx="9305463" cy="4850018"/>
          </a:xfrm>
        </p:spPr>
        <p:txBody>
          <a:bodyPr vert="horz" lIns="91440" tIns="45720" rIns="91440" bIns="45720" rtlCol="0" anchor="t">
            <a:noAutofit/>
          </a:bodyPr>
          <a:lstStyle/>
          <a:p>
            <a:pPr algn="just"/>
            <a:r>
              <a:rPr lang="en-AU" sz="2200" dirty="0">
                <a:solidFill>
                  <a:srgbClr val="FFD1D1"/>
                </a:solidFill>
                <a:latin typeface="Times New Roman"/>
                <a:ea typeface="+mj-lt"/>
                <a:cs typeface="+mj-lt"/>
              </a:rPr>
              <a:t>This module provides information about the patients and complete details, If the patient new to the applications means they want to register for this application after they can access this application easily.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patient can register details with proper validation and all the fields will be required for the registration process.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patient can fill the appointment form and upload the test results.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Patient downloads prescription and sent a request to pharmacy for buy medicine using the prescription uploaded by doctor.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Once the payment was completed the patient receives the medicines from pharmacy.</a:t>
            </a:r>
            <a:endParaRPr lang="en-US" sz="2200">
              <a:solidFill>
                <a:srgbClr val="FFD1D1"/>
              </a:solidFill>
              <a:latin typeface="Times New Roman"/>
            </a:endParaRPr>
          </a:p>
          <a:p>
            <a:pPr>
              <a:buClr>
                <a:srgbClr val="EF53A5"/>
              </a:buClr>
            </a:pPr>
            <a:endParaRPr lang="en-US" dirty="0"/>
          </a:p>
        </p:txBody>
      </p:sp>
      <p:sp>
        <p:nvSpPr>
          <p:cNvPr id="4" name="TextBox 3">
            <a:extLst>
              <a:ext uri="{FF2B5EF4-FFF2-40B4-BE49-F238E27FC236}">
                <a16:creationId xmlns="" xmlns:a16="http://schemas.microsoft.com/office/drawing/2014/main" id="{EEF6DC8C-25F4-1A16-0FC7-D5648C571661}"/>
              </a:ext>
            </a:extLst>
          </p:cNvPr>
          <p:cNvSpPr txBox="1"/>
          <p:nvPr/>
        </p:nvSpPr>
        <p:spPr>
          <a:xfrm>
            <a:off x="275881" y="1207477"/>
            <a:ext cx="31470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latin typeface="Times New Roman"/>
                <a:cs typeface="Times New Roman"/>
              </a:rPr>
              <a:t>Consulting Doctor:</a:t>
            </a:r>
            <a:endParaRPr lang="en-US" dirty="0">
              <a:latin typeface="Times New Roman"/>
              <a:cs typeface="Times New Roman"/>
            </a:endParaRPr>
          </a:p>
        </p:txBody>
      </p:sp>
      <p:sp>
        <p:nvSpPr>
          <p:cNvPr id="5" name="Slide Number Placeholder 4">
            <a:extLst>
              <a:ext uri="{FF2B5EF4-FFF2-40B4-BE49-F238E27FC236}">
                <a16:creationId xmlns="" xmlns:a16="http://schemas.microsoft.com/office/drawing/2014/main" id="{4E15EF3C-99E5-02EE-F7ED-FED9D1933099}"/>
              </a:ext>
            </a:extLst>
          </p:cNvPr>
          <p:cNvSpPr>
            <a:spLocks noGrp="1"/>
          </p:cNvSpPr>
          <p:nvPr>
            <p:ph type="sldNum" sz="quarter" idx="12"/>
          </p:nvPr>
        </p:nvSpPr>
        <p:spPr/>
        <p:txBody>
          <a:bodyPr/>
          <a:lstStyle/>
          <a:p>
            <a:fld id="{D57F1E4F-1CFF-5643-939E-02111984F565}" type="slidenum">
              <a:rPr lang="en-US" dirty="0"/>
              <a:pPr/>
              <a:t>18</a:t>
            </a:fld>
            <a:endParaRPr lang="en-US"/>
          </a:p>
        </p:txBody>
      </p:sp>
    </p:spTree>
    <p:extLst>
      <p:ext uri="{BB962C8B-B14F-4D97-AF65-F5344CB8AC3E}">
        <p14:creationId xmlns="" xmlns:p14="http://schemas.microsoft.com/office/powerpoint/2010/main" val="260294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3190812F-FD46-D21B-AC9B-8A8A2038E2F7}"/>
              </a:ext>
            </a:extLst>
          </p:cNvPr>
          <p:cNvSpPr>
            <a:spLocks noGrp="1"/>
          </p:cNvSpPr>
          <p:nvPr>
            <p:ph type="title"/>
          </p:nvPr>
        </p:nvSpPr>
        <p:spPr>
          <a:xfrm>
            <a:off x="159459" y="140573"/>
            <a:ext cx="7641337" cy="1400530"/>
          </a:xfrm>
        </p:spPr>
        <p:txBody>
          <a:bodyPr/>
          <a:lstStyle/>
          <a:p>
            <a:r>
              <a:rPr lang="en-US" b="1" dirty="0">
                <a:solidFill>
                  <a:schemeClr val="tx1"/>
                </a:solidFill>
                <a:latin typeface="Times New Roman"/>
                <a:cs typeface="Times New Roman"/>
              </a:rPr>
              <a:t>Modules Description Cont.</a:t>
            </a:r>
          </a:p>
        </p:txBody>
      </p:sp>
      <p:sp>
        <p:nvSpPr>
          <p:cNvPr id="7" name="Content Placeholder 2">
            <a:extLst>
              <a:ext uri="{FF2B5EF4-FFF2-40B4-BE49-F238E27FC236}">
                <a16:creationId xmlns="" xmlns:a16="http://schemas.microsoft.com/office/drawing/2014/main" id="{ABF565A3-154E-F80D-FDD5-681446AF674F}"/>
              </a:ext>
            </a:extLst>
          </p:cNvPr>
          <p:cNvSpPr>
            <a:spLocks noGrp="1"/>
          </p:cNvSpPr>
          <p:nvPr>
            <p:ph idx="1"/>
          </p:nvPr>
        </p:nvSpPr>
        <p:spPr>
          <a:xfrm>
            <a:off x="432050" y="1771729"/>
            <a:ext cx="9305463" cy="5269624"/>
          </a:xfrm>
        </p:spPr>
        <p:txBody>
          <a:bodyPr vert="horz" lIns="91440" tIns="45720" rIns="91440" bIns="45720" rtlCol="0" anchor="t">
            <a:noAutofit/>
          </a:bodyPr>
          <a:lstStyle/>
          <a:p>
            <a:pPr algn="just"/>
            <a:r>
              <a:rPr lang="en-AU" sz="2200" dirty="0">
                <a:solidFill>
                  <a:srgbClr val="FFD1D1"/>
                </a:solidFill>
                <a:latin typeface="Times New Roman"/>
                <a:ea typeface="+mj-lt"/>
                <a:cs typeface="+mj-lt"/>
              </a:rPr>
              <a:t>This module provides information about the patients and complete details, If the patient new to the applications means they want to register for this application after they can access this application easily.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patient can register details with proper validation and all the fields will be required for the registration process.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patient can fill the appointment form and upload the test results. If patient didn’t have a test results send request to lab.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appointment form was completed. If the doctor can check the form and test result then doctor upload the prescription for patient.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Patient downloads prescription and sent a request to pharmacy for buy medicine.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Once the payment was completed the patient receives the medicines from pharmacy.</a:t>
            </a:r>
            <a:endParaRPr lang="en-US" sz="2200">
              <a:solidFill>
                <a:srgbClr val="FFD1D1"/>
              </a:solidFill>
              <a:latin typeface="Times New Roman"/>
              <a:ea typeface="+mj-lt"/>
              <a:cs typeface="+mj-lt"/>
            </a:endParaRPr>
          </a:p>
          <a:p>
            <a:pPr algn="just">
              <a:buClr>
                <a:srgbClr val="EF53A5"/>
              </a:buClr>
            </a:pPr>
            <a:endParaRPr lang="en-AU" sz="2200" dirty="0"/>
          </a:p>
          <a:p>
            <a:pPr>
              <a:buClr>
                <a:srgbClr val="EF53A5"/>
              </a:buClr>
            </a:pPr>
            <a:endParaRPr lang="en-US" sz="2200" dirty="0"/>
          </a:p>
        </p:txBody>
      </p:sp>
      <p:sp>
        <p:nvSpPr>
          <p:cNvPr id="9" name="TextBox 8">
            <a:extLst>
              <a:ext uri="{FF2B5EF4-FFF2-40B4-BE49-F238E27FC236}">
                <a16:creationId xmlns="" xmlns:a16="http://schemas.microsoft.com/office/drawing/2014/main" id="{6EEDCE0B-944E-8D7F-976E-E695E35C1127}"/>
              </a:ext>
            </a:extLst>
          </p:cNvPr>
          <p:cNvSpPr txBox="1"/>
          <p:nvPr/>
        </p:nvSpPr>
        <p:spPr>
          <a:xfrm>
            <a:off x="244131" y="1090246"/>
            <a:ext cx="3640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latin typeface="Times New Roman"/>
                <a:cs typeface="Times New Roman"/>
              </a:rPr>
              <a:t>Suggesting Medicines:</a:t>
            </a:r>
            <a:endParaRPr lang="en-US" dirty="0">
              <a:latin typeface="Times New Roman"/>
              <a:cs typeface="Times New Roman"/>
            </a:endParaRPr>
          </a:p>
        </p:txBody>
      </p:sp>
      <p:sp>
        <p:nvSpPr>
          <p:cNvPr id="2" name="Slide Number Placeholder 1">
            <a:extLst>
              <a:ext uri="{FF2B5EF4-FFF2-40B4-BE49-F238E27FC236}">
                <a16:creationId xmlns="" xmlns:a16="http://schemas.microsoft.com/office/drawing/2014/main" id="{9FE6E76F-D817-3362-B5A4-CA77F6FBEB3F}"/>
              </a:ext>
            </a:extLst>
          </p:cNvPr>
          <p:cNvSpPr>
            <a:spLocks noGrp="1"/>
          </p:cNvSpPr>
          <p:nvPr>
            <p:ph type="sldNum" sz="quarter" idx="12"/>
          </p:nvPr>
        </p:nvSpPr>
        <p:spPr/>
        <p:txBody>
          <a:bodyPr/>
          <a:lstStyle/>
          <a:p>
            <a:fld id="{D57F1E4F-1CFF-5643-939E-02111984F565}" type="slidenum">
              <a:rPr lang="en-US" dirty="0"/>
              <a:pPr/>
              <a:t>19</a:t>
            </a:fld>
            <a:endParaRPr lang="en-US"/>
          </a:p>
        </p:txBody>
      </p:sp>
    </p:spTree>
    <p:extLst>
      <p:ext uri="{BB962C8B-B14F-4D97-AF65-F5344CB8AC3E}">
        <p14:creationId xmlns="" xmlns:p14="http://schemas.microsoft.com/office/powerpoint/2010/main" val="259231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 xmlns:a16="http://schemas.microsoft.com/office/drawing/2014/main" id="{923E8915-D2AA-4327-A45A-972C3CA957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4">
            <a:extLst>
              <a:ext uri="{FF2B5EF4-FFF2-40B4-BE49-F238E27FC236}">
                <a16:creationId xmlns="" xmlns:a16="http://schemas.microsoft.com/office/drawing/2014/main" id="{8302FC3C-9804-4950-B721-5FD704BA60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0" y="0"/>
            <a:ext cx="990352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 xmlns:a16="http://schemas.microsoft.com/office/drawing/2014/main" id="{6B9695BD-ECF6-49CA-8877-8C493193C65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78161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 xmlns:a16="http://schemas.microsoft.com/office/drawing/2014/main" id="{3BC6EBB2-9BDC-4075-BA6B-43A9FBF9C8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b="23320"/>
          <a:stretch/>
        </p:blipFill>
        <p:spPr>
          <a:xfrm>
            <a:off x="6992276" y="6228080"/>
            <a:ext cx="807409" cy="762000"/>
          </a:xfrm>
          <a:prstGeom prst="rect">
            <a:avLst/>
          </a:prstGeom>
        </p:spPr>
      </p:pic>
      <p:sp>
        <p:nvSpPr>
          <p:cNvPr id="41" name="Freeform 5">
            <a:extLst>
              <a:ext uri="{FF2B5EF4-FFF2-40B4-BE49-F238E27FC236}">
                <a16:creationId xmlns="" xmlns:a16="http://schemas.microsoft.com/office/drawing/2014/main" id="{F3798573-F27B-47EB-8EA4-7EE34954C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290" y="1"/>
            <a:ext cx="9906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 xmlns:a16="http://schemas.microsoft.com/office/drawing/2014/main" id="{BAC652BB-932B-134B-8F50-7A9FE0EC873E}"/>
              </a:ext>
            </a:extLst>
          </p:cNvPr>
          <p:cNvSpPr>
            <a:spLocks noGrp="1"/>
          </p:cNvSpPr>
          <p:nvPr>
            <p:ph type="title"/>
          </p:nvPr>
        </p:nvSpPr>
        <p:spPr>
          <a:xfrm>
            <a:off x="501706" y="804672"/>
            <a:ext cx="3093807" cy="5248656"/>
          </a:xfrm>
        </p:spPr>
        <p:txBody>
          <a:bodyPr vert="horz" lIns="91440" tIns="45720" rIns="91440" bIns="45720" rtlCol="0" anchor="ctr">
            <a:normAutofit/>
          </a:bodyPr>
          <a:lstStyle/>
          <a:p>
            <a:pPr algn="ctr"/>
            <a:r>
              <a:rPr lang="en-US" b="1" dirty="0">
                <a:latin typeface="Times New Roman"/>
                <a:cs typeface="Times New Roman"/>
              </a:rPr>
              <a:t>Introduction</a:t>
            </a:r>
          </a:p>
        </p:txBody>
      </p:sp>
      <p:sp>
        <p:nvSpPr>
          <p:cNvPr id="3" name="TextBox 2">
            <a:extLst>
              <a:ext uri="{FF2B5EF4-FFF2-40B4-BE49-F238E27FC236}">
                <a16:creationId xmlns="" xmlns:a16="http://schemas.microsoft.com/office/drawing/2014/main" id="{1061F77E-B9DB-EE2B-FAA5-CCC4B750042F}"/>
              </a:ext>
            </a:extLst>
          </p:cNvPr>
          <p:cNvSpPr txBox="1"/>
          <p:nvPr/>
        </p:nvSpPr>
        <p:spPr>
          <a:xfrm>
            <a:off x="3741263" y="1254056"/>
            <a:ext cx="5684130" cy="479927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marL="342900" indent="-342900" defTabSz="457200">
              <a:lnSpc>
                <a:spcPct val="90000"/>
              </a:lnSpc>
              <a:spcBef>
                <a:spcPts val="1000"/>
              </a:spcBef>
              <a:buClr>
                <a:schemeClr val="accent1">
                  <a:lumMod val="60000"/>
                  <a:lumOff val="40000"/>
                </a:schemeClr>
              </a:buClr>
              <a:buSzPct val="80000"/>
              <a:buFont typeface="Wingdings 3" charset="2"/>
              <a:buChar char=""/>
            </a:pPr>
            <a:r>
              <a:rPr lang="en-US" sz="2400" dirty="0">
                <a:solidFill>
                  <a:srgbClr val="FFD1D1"/>
                </a:solidFill>
                <a:latin typeface="Times New Roman"/>
                <a:ea typeface="+mj-ea"/>
                <a:cs typeface="Times New Roman"/>
              </a:rPr>
              <a:t>In our day to day life we are facing more health issues, for that we consume tablets.</a:t>
            </a:r>
          </a:p>
          <a:p>
            <a:pPr marL="342900" indent="-342900" defTabSz="457200">
              <a:lnSpc>
                <a:spcPct val="90000"/>
              </a:lnSpc>
              <a:spcBef>
                <a:spcPts val="1000"/>
              </a:spcBef>
              <a:buClr>
                <a:schemeClr val="accent1">
                  <a:lumMod val="60000"/>
                  <a:lumOff val="40000"/>
                </a:schemeClr>
              </a:buClr>
              <a:buSzPct val="80000"/>
              <a:buFont typeface="Wingdings 3" charset="2"/>
              <a:buChar char=""/>
            </a:pPr>
            <a:r>
              <a:rPr lang="en-US" sz="2400" dirty="0">
                <a:solidFill>
                  <a:srgbClr val="FFD1D1"/>
                </a:solidFill>
                <a:latin typeface="Times New Roman"/>
                <a:ea typeface="+mj-ea"/>
                <a:cs typeface="Times New Roman"/>
              </a:rPr>
              <a:t>While consulting doctors they suggest tablets and we buy those tablets from pharmacies.</a:t>
            </a:r>
          </a:p>
          <a:p>
            <a:pPr marL="342900" indent="-342900" defTabSz="457200">
              <a:lnSpc>
                <a:spcPct val="90000"/>
              </a:lnSpc>
              <a:spcBef>
                <a:spcPts val="1000"/>
              </a:spcBef>
              <a:buClr>
                <a:schemeClr val="accent1">
                  <a:lumMod val="60000"/>
                  <a:lumOff val="40000"/>
                </a:schemeClr>
              </a:buClr>
              <a:buSzPct val="80000"/>
              <a:buFont typeface="Wingdings 3" charset="2"/>
              <a:buChar char=""/>
            </a:pPr>
            <a:r>
              <a:rPr lang="en-US" sz="2400" dirty="0">
                <a:solidFill>
                  <a:srgbClr val="FFD1D1"/>
                </a:solidFill>
                <a:latin typeface="Times New Roman"/>
                <a:ea typeface="+mj-ea"/>
                <a:cs typeface="Times New Roman"/>
              </a:rPr>
              <a:t>Some medicines prescribed by the doctor may not be available in a pharmacy.</a:t>
            </a:r>
          </a:p>
          <a:p>
            <a:pPr marL="342900" indent="-342900" defTabSz="457200">
              <a:lnSpc>
                <a:spcPct val="90000"/>
              </a:lnSpc>
              <a:spcBef>
                <a:spcPts val="1000"/>
              </a:spcBef>
              <a:buClr>
                <a:schemeClr val="accent1">
                  <a:lumMod val="60000"/>
                  <a:lumOff val="40000"/>
                </a:schemeClr>
              </a:buClr>
              <a:buSzPct val="80000"/>
              <a:buFont typeface="Wingdings 3" charset="2"/>
              <a:buChar char=""/>
            </a:pPr>
            <a:r>
              <a:rPr lang="en-US" sz="2400" dirty="0">
                <a:solidFill>
                  <a:srgbClr val="FFD1D1"/>
                </a:solidFill>
                <a:latin typeface="Times New Roman"/>
                <a:ea typeface="+mj-ea"/>
                <a:cs typeface="Times New Roman"/>
              </a:rPr>
              <a:t>We go in search of that medicines in other pharmacies, if it is not available in other pharmacies we again go to doctors to get alternate medicine.</a:t>
            </a:r>
          </a:p>
          <a:p>
            <a:pPr marL="342900" indent="-342900" defTabSz="457200">
              <a:lnSpc>
                <a:spcPct val="90000"/>
              </a:lnSpc>
              <a:spcBef>
                <a:spcPts val="1000"/>
              </a:spcBef>
              <a:buClr>
                <a:schemeClr val="accent1">
                  <a:lumMod val="60000"/>
                  <a:lumOff val="40000"/>
                </a:schemeClr>
              </a:buClr>
              <a:buSzPct val="80000"/>
              <a:buFont typeface="Wingdings 3" charset="2"/>
              <a:buChar char=""/>
            </a:pPr>
            <a:r>
              <a:rPr lang="en-US" sz="2400" dirty="0">
                <a:solidFill>
                  <a:srgbClr val="FFD1D1"/>
                </a:solidFill>
                <a:latin typeface="Times New Roman"/>
                <a:ea typeface="+mj-ea"/>
                <a:cs typeface="Times New Roman"/>
              </a:rPr>
              <a:t>This proposed system will overcome those situations.</a:t>
            </a:r>
          </a:p>
        </p:txBody>
      </p:sp>
      <p:sp>
        <p:nvSpPr>
          <p:cNvPr id="4" name="Content Placeholder 2">
            <a:extLst>
              <a:ext uri="{FF2B5EF4-FFF2-40B4-BE49-F238E27FC236}">
                <a16:creationId xmlns="" xmlns:a16="http://schemas.microsoft.com/office/drawing/2014/main" id="{BDDE69F4-2F49-2DCF-E625-56EC734E4EEB}"/>
              </a:ext>
            </a:extLst>
          </p:cNvPr>
          <p:cNvSpPr>
            <a:spLocks noGrp="1"/>
          </p:cNvSpPr>
          <p:nvPr/>
        </p:nvSpPr>
        <p:spPr>
          <a:xfrm>
            <a:off x="735550" y="1500627"/>
            <a:ext cx="8815935" cy="56585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400" dirty="0">
              <a:cs typeface="Calibri" panose="020F0502020204030204"/>
            </a:endParaRPr>
          </a:p>
          <a:p>
            <a:pPr algn="just"/>
            <a:endParaRPr lang="en-US" dirty="0">
              <a:cs typeface="Calibri" panose="020F0502020204030204"/>
            </a:endParaRPr>
          </a:p>
        </p:txBody>
      </p:sp>
      <p:sp>
        <p:nvSpPr>
          <p:cNvPr id="5" name="Slide Number Placeholder 4">
            <a:extLst>
              <a:ext uri="{FF2B5EF4-FFF2-40B4-BE49-F238E27FC236}">
                <a16:creationId xmlns="" xmlns:a16="http://schemas.microsoft.com/office/drawing/2014/main" id="{4016FECD-0A9F-4D49-2EF5-768E2843EA0B}"/>
              </a:ext>
            </a:extLst>
          </p:cNvPr>
          <p:cNvSpPr>
            <a:spLocks noGrp="1"/>
          </p:cNvSpPr>
          <p:nvPr>
            <p:ph type="sldNum" sz="quarter" idx="12"/>
          </p:nvPr>
        </p:nvSpPr>
        <p:spPr/>
        <p:txBody>
          <a:bodyPr/>
          <a:lstStyle/>
          <a:p>
            <a:fld id="{D57F1E4F-1CFF-5643-939E-02111984F565}" type="slidenum">
              <a:rPr lang="en-US" dirty="0"/>
              <a:pPr/>
              <a:t>2</a:t>
            </a:fld>
            <a:endParaRPr lang="en-US"/>
          </a:p>
        </p:txBody>
      </p:sp>
    </p:spTree>
    <p:extLst>
      <p:ext uri="{BB962C8B-B14F-4D97-AF65-F5344CB8AC3E}">
        <p14:creationId xmlns="" xmlns:p14="http://schemas.microsoft.com/office/powerpoint/2010/main" val="192045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4C37018A-F917-6137-F435-99D079642B47}"/>
              </a:ext>
            </a:extLst>
          </p:cNvPr>
          <p:cNvSpPr>
            <a:spLocks noGrp="1"/>
          </p:cNvSpPr>
          <p:nvPr>
            <p:ph type="title"/>
          </p:nvPr>
        </p:nvSpPr>
        <p:spPr>
          <a:xfrm>
            <a:off x="159459" y="140573"/>
            <a:ext cx="7641337" cy="1400530"/>
          </a:xfrm>
        </p:spPr>
        <p:txBody>
          <a:bodyPr/>
          <a:lstStyle/>
          <a:p>
            <a:r>
              <a:rPr lang="en-US" b="1" dirty="0">
                <a:solidFill>
                  <a:schemeClr val="tx1"/>
                </a:solidFill>
                <a:latin typeface="Times New Roman"/>
                <a:cs typeface="Times New Roman"/>
              </a:rPr>
              <a:t>Modules </a:t>
            </a:r>
            <a:r>
              <a:rPr lang="en-US" b="1" dirty="0">
                <a:solidFill>
                  <a:schemeClr val="tx1"/>
                </a:solidFill>
                <a:latin typeface="Times New Roman"/>
                <a:ea typeface="+mj-lt"/>
                <a:cs typeface="+mj-lt"/>
              </a:rPr>
              <a:t>Description</a:t>
            </a:r>
            <a:r>
              <a:rPr lang="en-US" b="1" dirty="0">
                <a:solidFill>
                  <a:schemeClr val="tx1"/>
                </a:solidFill>
                <a:latin typeface="Times New Roman"/>
                <a:cs typeface="Times New Roman"/>
              </a:rPr>
              <a:t> Cont.</a:t>
            </a:r>
          </a:p>
        </p:txBody>
      </p:sp>
      <p:sp>
        <p:nvSpPr>
          <p:cNvPr id="8" name="Content Placeholder 2">
            <a:extLst>
              <a:ext uri="{FF2B5EF4-FFF2-40B4-BE49-F238E27FC236}">
                <a16:creationId xmlns="" xmlns:a16="http://schemas.microsoft.com/office/drawing/2014/main" id="{DC6141E8-9332-685E-97D5-C8223DAEC8B0}"/>
              </a:ext>
            </a:extLst>
          </p:cNvPr>
          <p:cNvSpPr>
            <a:spLocks noGrp="1"/>
          </p:cNvSpPr>
          <p:nvPr>
            <p:ph idx="1"/>
          </p:nvPr>
        </p:nvSpPr>
        <p:spPr>
          <a:xfrm>
            <a:off x="455862" y="2133190"/>
            <a:ext cx="9305463" cy="5269624"/>
          </a:xfrm>
        </p:spPr>
        <p:txBody>
          <a:bodyPr vert="horz" lIns="91440" tIns="45720" rIns="91440" bIns="45720" rtlCol="0" anchor="t">
            <a:noAutofit/>
          </a:bodyPr>
          <a:lstStyle/>
          <a:p>
            <a:pPr algn="just"/>
            <a:r>
              <a:rPr lang="en-AU" sz="2200" dirty="0">
                <a:solidFill>
                  <a:srgbClr val="FFD1D1"/>
                </a:solidFill>
                <a:latin typeface="Times New Roman"/>
                <a:ea typeface="+mj-lt"/>
                <a:cs typeface="+mj-lt"/>
              </a:rPr>
              <a:t>This module provides information about the pharmacy and completes details.</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If the pharmacy new to the application means they want to register for this application after they can access this application easily.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The pharmacy can register the details with proper validation and all the fields will be required for the registration process. The pharmacy can view the medicine request from patient.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All medicine presents the pharmacy sent a bill to patient. If medicine not presented pharmacy sent request to other pharmacy to buy the particular medicine then sent a bill to patient. </a:t>
            </a:r>
            <a:endParaRPr lang="en-US" sz="2200">
              <a:solidFill>
                <a:srgbClr val="FFD1D1"/>
              </a:solidFill>
              <a:latin typeface="Times New Roman"/>
              <a:ea typeface="+mj-lt"/>
              <a:cs typeface="+mj-lt"/>
            </a:endParaRPr>
          </a:p>
          <a:p>
            <a:pPr algn="just">
              <a:buClr>
                <a:srgbClr val="EF53A5"/>
              </a:buClr>
            </a:pPr>
            <a:r>
              <a:rPr lang="en-AU" sz="2200" dirty="0">
                <a:solidFill>
                  <a:srgbClr val="FFD1D1"/>
                </a:solidFill>
                <a:latin typeface="Times New Roman"/>
                <a:ea typeface="+mj-lt"/>
                <a:cs typeface="+mj-lt"/>
              </a:rPr>
              <a:t>If the medicines has not presented in other pharmacy then the pharmacy sent a request to doctor for changing the medicine.  </a:t>
            </a:r>
          </a:p>
          <a:p>
            <a:pPr algn="just">
              <a:buClr>
                <a:srgbClr val="EF53A5"/>
              </a:buClr>
            </a:pPr>
            <a:endParaRPr lang="en-AU" sz="2200" dirty="0"/>
          </a:p>
          <a:p>
            <a:pPr>
              <a:buClr>
                <a:srgbClr val="EF53A5"/>
              </a:buClr>
            </a:pPr>
            <a:endParaRPr lang="en-US" sz="2200" dirty="0"/>
          </a:p>
        </p:txBody>
      </p:sp>
      <p:sp>
        <p:nvSpPr>
          <p:cNvPr id="10" name="TextBox 9">
            <a:extLst>
              <a:ext uri="{FF2B5EF4-FFF2-40B4-BE49-F238E27FC236}">
                <a16:creationId xmlns="" xmlns:a16="http://schemas.microsoft.com/office/drawing/2014/main" id="{AF664841-FAA1-FD89-4AA7-1332DCE740E4}"/>
              </a:ext>
            </a:extLst>
          </p:cNvPr>
          <p:cNvSpPr txBox="1"/>
          <p:nvPr/>
        </p:nvSpPr>
        <p:spPr>
          <a:xfrm>
            <a:off x="204443" y="1168400"/>
            <a:ext cx="62270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latin typeface="Times New Roman"/>
                <a:cs typeface="Times New Roman"/>
              </a:rPr>
              <a:t>Rising request for medicines:</a:t>
            </a:r>
            <a:endParaRPr lang="en-US" dirty="0">
              <a:latin typeface="Times New Roman"/>
              <a:cs typeface="Times New Roman"/>
            </a:endParaRPr>
          </a:p>
        </p:txBody>
      </p:sp>
      <p:sp>
        <p:nvSpPr>
          <p:cNvPr id="2" name="Slide Number Placeholder 1">
            <a:extLst>
              <a:ext uri="{FF2B5EF4-FFF2-40B4-BE49-F238E27FC236}">
                <a16:creationId xmlns="" xmlns:a16="http://schemas.microsoft.com/office/drawing/2014/main" id="{BAB9D10A-42F5-D5CC-9CD9-8C102BC352EC}"/>
              </a:ext>
            </a:extLst>
          </p:cNvPr>
          <p:cNvSpPr>
            <a:spLocks noGrp="1"/>
          </p:cNvSpPr>
          <p:nvPr>
            <p:ph type="sldNum" sz="quarter" idx="12"/>
          </p:nvPr>
        </p:nvSpPr>
        <p:spPr/>
        <p:txBody>
          <a:bodyPr/>
          <a:lstStyle/>
          <a:p>
            <a:fld id="{D57F1E4F-1CFF-5643-939E-02111984F565}" type="slidenum">
              <a:rPr lang="en-US" dirty="0"/>
              <a:pPr/>
              <a:t>20</a:t>
            </a:fld>
            <a:endParaRPr lang="en-US"/>
          </a:p>
        </p:txBody>
      </p:sp>
    </p:spTree>
    <p:extLst>
      <p:ext uri="{BB962C8B-B14F-4D97-AF65-F5344CB8AC3E}">
        <p14:creationId xmlns="" xmlns:p14="http://schemas.microsoft.com/office/powerpoint/2010/main" val="5075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B24BA81-2391-B356-4368-EC8715C06984}"/>
              </a:ext>
            </a:extLst>
          </p:cNvPr>
          <p:cNvSpPr>
            <a:spLocks noGrp="1"/>
          </p:cNvSpPr>
          <p:nvPr>
            <p:ph type="title"/>
          </p:nvPr>
        </p:nvSpPr>
        <p:spPr>
          <a:xfrm>
            <a:off x="159459" y="140573"/>
            <a:ext cx="7641337" cy="1400530"/>
          </a:xfrm>
        </p:spPr>
        <p:txBody>
          <a:bodyPr/>
          <a:lstStyle/>
          <a:p>
            <a:r>
              <a:rPr lang="en-US" b="1" dirty="0">
                <a:solidFill>
                  <a:schemeClr val="tx1"/>
                </a:solidFill>
                <a:latin typeface="Times New Roman"/>
                <a:cs typeface="Times New Roman"/>
              </a:rPr>
              <a:t>Modules </a:t>
            </a:r>
            <a:r>
              <a:rPr lang="en-US" b="1" dirty="0">
                <a:solidFill>
                  <a:schemeClr val="tx1"/>
                </a:solidFill>
                <a:latin typeface="Times New Roman"/>
                <a:ea typeface="+mj-lt"/>
                <a:cs typeface="+mj-lt"/>
              </a:rPr>
              <a:t>Description </a:t>
            </a:r>
            <a:r>
              <a:rPr lang="en-US" b="1" dirty="0">
                <a:solidFill>
                  <a:schemeClr val="tx1"/>
                </a:solidFill>
                <a:latin typeface="Times New Roman"/>
                <a:cs typeface="Times New Roman"/>
              </a:rPr>
              <a:t>Cont.</a:t>
            </a:r>
          </a:p>
        </p:txBody>
      </p:sp>
      <p:sp>
        <p:nvSpPr>
          <p:cNvPr id="8" name="Content Placeholder 2">
            <a:extLst>
              <a:ext uri="{FF2B5EF4-FFF2-40B4-BE49-F238E27FC236}">
                <a16:creationId xmlns="" xmlns:a16="http://schemas.microsoft.com/office/drawing/2014/main" id="{CAFB5D0A-3878-EE30-976E-601045CA822F}"/>
              </a:ext>
            </a:extLst>
          </p:cNvPr>
          <p:cNvSpPr>
            <a:spLocks noGrp="1"/>
          </p:cNvSpPr>
          <p:nvPr>
            <p:ph idx="1"/>
          </p:nvPr>
        </p:nvSpPr>
        <p:spPr>
          <a:xfrm>
            <a:off x="601893" y="2484176"/>
            <a:ext cx="9305463" cy="5269624"/>
          </a:xfrm>
        </p:spPr>
        <p:txBody>
          <a:bodyPr vert="horz" lIns="91440" tIns="45720" rIns="91440" bIns="45720" rtlCol="0" anchor="t">
            <a:noAutofit/>
          </a:bodyPr>
          <a:lstStyle/>
          <a:p>
            <a:pPr algn="just"/>
            <a:r>
              <a:rPr lang="en-AU" sz="2200" dirty="0">
                <a:solidFill>
                  <a:schemeClr val="accent3">
                    <a:lumMod val="40000"/>
                    <a:lumOff val="60000"/>
                  </a:schemeClr>
                </a:solidFill>
                <a:latin typeface="Times New Roman"/>
                <a:ea typeface="+mj-lt"/>
                <a:cs typeface="+mj-lt"/>
              </a:rPr>
              <a:t>This module provides information about the lab and complete details. </a:t>
            </a:r>
            <a:endParaRPr lang="en-US" sz="2200">
              <a:solidFill>
                <a:schemeClr val="accent3">
                  <a:lumMod val="40000"/>
                  <a:lumOff val="60000"/>
                </a:schemeClr>
              </a:solidFill>
              <a:latin typeface="Times New Roman"/>
              <a:ea typeface="+mj-lt"/>
              <a:cs typeface="+mj-lt"/>
            </a:endParaRPr>
          </a:p>
          <a:p>
            <a:pPr algn="just">
              <a:buClr>
                <a:srgbClr val="EF53A5"/>
              </a:buClr>
            </a:pPr>
            <a:r>
              <a:rPr lang="en-AU" sz="2200" dirty="0">
                <a:solidFill>
                  <a:schemeClr val="accent3">
                    <a:lumMod val="40000"/>
                    <a:lumOff val="60000"/>
                  </a:schemeClr>
                </a:solidFill>
                <a:latin typeface="Times New Roman"/>
                <a:ea typeface="+mj-lt"/>
                <a:cs typeface="+mj-lt"/>
              </a:rPr>
              <a:t>If The lab can upload the every patient test report to the application. </a:t>
            </a:r>
            <a:endParaRPr lang="en-US" sz="2200">
              <a:solidFill>
                <a:schemeClr val="accent3">
                  <a:lumMod val="40000"/>
                  <a:lumOff val="60000"/>
                </a:schemeClr>
              </a:solidFill>
              <a:latin typeface="Times New Roman"/>
              <a:ea typeface="+mj-lt"/>
              <a:cs typeface="+mj-lt"/>
            </a:endParaRPr>
          </a:p>
          <a:p>
            <a:pPr algn="just">
              <a:buClr>
                <a:srgbClr val="EF53A5"/>
              </a:buClr>
            </a:pPr>
            <a:r>
              <a:rPr lang="en-AU" sz="2200" dirty="0">
                <a:solidFill>
                  <a:schemeClr val="accent3">
                    <a:lumMod val="40000"/>
                    <a:lumOff val="60000"/>
                  </a:schemeClr>
                </a:solidFill>
                <a:latin typeface="Times New Roman"/>
                <a:ea typeface="+mj-lt"/>
                <a:cs typeface="+mj-lt"/>
              </a:rPr>
              <a:t>If patient request for test report then the lab sent the report to patient. </a:t>
            </a:r>
            <a:endParaRPr lang="en-US" sz="2200">
              <a:solidFill>
                <a:schemeClr val="accent3">
                  <a:lumMod val="40000"/>
                  <a:lumOff val="60000"/>
                </a:schemeClr>
              </a:solidFill>
              <a:latin typeface="Times New Roman"/>
              <a:ea typeface="+mj-lt"/>
              <a:cs typeface="+mj-lt"/>
            </a:endParaRPr>
          </a:p>
          <a:p>
            <a:pPr algn="just">
              <a:buClr>
                <a:srgbClr val="EF53A5"/>
              </a:buClr>
            </a:pPr>
            <a:r>
              <a:rPr lang="en-AU" sz="2200" dirty="0">
                <a:solidFill>
                  <a:schemeClr val="accent3">
                    <a:lumMod val="40000"/>
                    <a:lumOff val="60000"/>
                  </a:schemeClr>
                </a:solidFill>
                <a:latin typeface="Times New Roman"/>
                <a:ea typeface="+mj-lt"/>
                <a:cs typeface="+mj-lt"/>
              </a:rPr>
              <a:t>The lab can manage the test reports.  </a:t>
            </a:r>
            <a:endParaRPr lang="en-US" sz="2200">
              <a:solidFill>
                <a:schemeClr val="accent3">
                  <a:lumMod val="40000"/>
                  <a:lumOff val="60000"/>
                </a:schemeClr>
              </a:solidFill>
              <a:latin typeface="Times New Roman"/>
              <a:cs typeface="Times New Roman"/>
            </a:endParaRPr>
          </a:p>
          <a:p>
            <a:pPr algn="just">
              <a:buClr>
                <a:srgbClr val="EF53A5"/>
              </a:buClr>
            </a:pPr>
            <a:endParaRPr lang="en-AU" sz="2600" dirty="0"/>
          </a:p>
          <a:p>
            <a:pPr>
              <a:buClr>
                <a:srgbClr val="EF53A5"/>
              </a:buClr>
            </a:pPr>
            <a:endParaRPr lang="en-US" dirty="0"/>
          </a:p>
        </p:txBody>
      </p:sp>
      <p:sp>
        <p:nvSpPr>
          <p:cNvPr id="10" name="TextBox 9">
            <a:extLst>
              <a:ext uri="{FF2B5EF4-FFF2-40B4-BE49-F238E27FC236}">
                <a16:creationId xmlns="" xmlns:a16="http://schemas.microsoft.com/office/drawing/2014/main" id="{940916ED-7F87-1956-B8B4-16225DAAB230}"/>
              </a:ext>
            </a:extLst>
          </p:cNvPr>
          <p:cNvSpPr txBox="1"/>
          <p:nvPr/>
        </p:nvSpPr>
        <p:spPr>
          <a:xfrm>
            <a:off x="283819" y="1314938"/>
            <a:ext cx="37702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latin typeface="Times New Roman"/>
                <a:cs typeface="Times New Roman"/>
              </a:rPr>
              <a:t>Upload tested lab reports:</a:t>
            </a:r>
            <a:endParaRPr lang="en-US" dirty="0">
              <a:latin typeface="Times New Roman"/>
              <a:cs typeface="Times New Roman"/>
            </a:endParaRPr>
          </a:p>
        </p:txBody>
      </p:sp>
      <p:sp>
        <p:nvSpPr>
          <p:cNvPr id="2" name="Slide Number Placeholder 1">
            <a:extLst>
              <a:ext uri="{FF2B5EF4-FFF2-40B4-BE49-F238E27FC236}">
                <a16:creationId xmlns="" xmlns:a16="http://schemas.microsoft.com/office/drawing/2014/main" id="{A17E748A-F29A-C24B-B3D0-09AD89DB465E}"/>
              </a:ext>
            </a:extLst>
          </p:cNvPr>
          <p:cNvSpPr>
            <a:spLocks noGrp="1"/>
          </p:cNvSpPr>
          <p:nvPr>
            <p:ph type="sldNum" sz="quarter" idx="12"/>
          </p:nvPr>
        </p:nvSpPr>
        <p:spPr/>
        <p:txBody>
          <a:bodyPr/>
          <a:lstStyle/>
          <a:p>
            <a:fld id="{D57F1E4F-1CFF-5643-939E-02111984F565}" type="slidenum">
              <a:rPr lang="en-US" dirty="0"/>
              <a:pPr/>
              <a:t>21</a:t>
            </a:fld>
            <a:endParaRPr lang="en-US"/>
          </a:p>
        </p:txBody>
      </p:sp>
    </p:spTree>
    <p:extLst>
      <p:ext uri="{BB962C8B-B14F-4D97-AF65-F5344CB8AC3E}">
        <p14:creationId xmlns="" xmlns:p14="http://schemas.microsoft.com/office/powerpoint/2010/main" val="1659714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6" name="Picture 8">
            <a:extLst>
              <a:ext uri="{FF2B5EF4-FFF2-40B4-BE49-F238E27FC236}">
                <a16:creationId xmlns="" xmlns:a16="http://schemas.microsoft.com/office/drawing/2014/main" id="{C9134821-5D8B-4373-BA74-CFE9AB35A55A}"/>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l="3644"/>
          <a:stretch/>
        </p:blipFill>
        <p:spPr>
          <a:xfrm>
            <a:off x="0" y="2669686"/>
            <a:ext cx="3278981" cy="4188315"/>
          </a:xfrm>
          <a:prstGeom prst="rect">
            <a:avLst/>
          </a:prstGeom>
        </p:spPr>
      </p:pic>
      <p:pic>
        <p:nvPicPr>
          <p:cNvPr id="7" name="Picture 10">
            <a:extLst>
              <a:ext uri="{FF2B5EF4-FFF2-40B4-BE49-F238E27FC236}">
                <a16:creationId xmlns="" xmlns:a16="http://schemas.microsoft.com/office/drawing/2014/main" id="{5965195F-79F5-4911-907D-13CB3F53435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4">
            <a:extLst>
              <a:ext uri="{28A0092B-C50C-407E-A947-70E740481C1C}">
                <a14:useLocalDpi xmlns="" xmlns:a14="http://schemas.microsoft.com/office/drawing/2010/main" val="0"/>
              </a:ext>
            </a:extLst>
          </a:blip>
          <a:srcRect l="35640"/>
          <a:stretch/>
        </p:blipFill>
        <p:spPr>
          <a:xfrm>
            <a:off x="0" y="2892348"/>
            <a:ext cx="1236960" cy="2365453"/>
          </a:xfrm>
          <a:prstGeom prst="rect">
            <a:avLst/>
          </a:prstGeom>
        </p:spPr>
      </p:pic>
      <p:sp>
        <p:nvSpPr>
          <p:cNvPr id="8" name="Oval 12">
            <a:extLst>
              <a:ext uri="{FF2B5EF4-FFF2-40B4-BE49-F238E27FC236}">
                <a16:creationId xmlns="" xmlns:a16="http://schemas.microsoft.com/office/drawing/2014/main" id="{8A610DC7-FE1B-47B9-8452-CFC389786C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994822" y="1676400"/>
            <a:ext cx="2290763"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 name="Picture 14">
            <a:extLst>
              <a:ext uri="{FF2B5EF4-FFF2-40B4-BE49-F238E27FC236}">
                <a16:creationId xmlns="" xmlns:a16="http://schemas.microsoft.com/office/drawing/2014/main" id="{2742ADC1-2286-40B7-A3C6-D6C3362FA04B}"/>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5">
            <a:extLst>
              <a:ext uri="{28A0092B-C50C-407E-A947-70E740481C1C}">
                <a14:useLocalDpi xmlns="" xmlns:a14="http://schemas.microsoft.com/office/drawing/2010/main" val="0"/>
              </a:ext>
            </a:extLst>
          </a:blip>
          <a:srcRect t="28813"/>
          <a:stretch/>
        </p:blipFill>
        <p:spPr>
          <a:xfrm>
            <a:off x="6499523" y="1"/>
            <a:ext cx="1302752" cy="1141407"/>
          </a:xfrm>
          <a:prstGeom prst="rect">
            <a:avLst/>
          </a:prstGeom>
        </p:spPr>
      </p:pic>
      <p:pic>
        <p:nvPicPr>
          <p:cNvPr id="12" name="Picture 16">
            <a:extLst>
              <a:ext uri="{FF2B5EF4-FFF2-40B4-BE49-F238E27FC236}">
                <a16:creationId xmlns="" xmlns:a16="http://schemas.microsoft.com/office/drawing/2014/main" id="{C878FBDC-78F2-4D49-8DB3-1A48CA9F7FC0}"/>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6">
            <a:extLst>
              <a:ext uri="{28A0092B-C50C-407E-A947-70E740481C1C}">
                <a14:useLocalDpi xmlns="" xmlns:a14="http://schemas.microsoft.com/office/drawing/2010/main" val="0"/>
              </a:ext>
            </a:extLst>
          </a:blip>
          <a:srcRect b="23320"/>
          <a:stretch/>
        </p:blipFill>
        <p:spPr>
          <a:xfrm>
            <a:off x="6994822" y="6096000"/>
            <a:ext cx="807409" cy="762000"/>
          </a:xfrm>
          <a:prstGeom prst="rect">
            <a:avLst/>
          </a:prstGeom>
        </p:spPr>
      </p:pic>
      <p:sp>
        <p:nvSpPr>
          <p:cNvPr id="14" name="Rectangle 18">
            <a:extLst>
              <a:ext uri="{FF2B5EF4-FFF2-40B4-BE49-F238E27FC236}">
                <a16:creationId xmlns="" xmlns:a16="http://schemas.microsoft.com/office/drawing/2014/main" id="{DC9A0934-0C2C-4565-9290-A345B19BD9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AEE7E7FB-867C-1941-BC73-536F66996742}"/>
              </a:ext>
            </a:extLst>
          </p:cNvPr>
          <p:cNvSpPr>
            <a:spLocks noGrp="1"/>
          </p:cNvSpPr>
          <p:nvPr>
            <p:ph type="title"/>
          </p:nvPr>
        </p:nvSpPr>
        <p:spPr>
          <a:xfrm>
            <a:off x="6655939" y="1325881"/>
            <a:ext cx="2723805" cy="3066507"/>
          </a:xfrm>
        </p:spPr>
        <p:txBody>
          <a:bodyPr vert="horz" lIns="91440" tIns="45720" rIns="91440" bIns="45720" rtlCol="0" anchor="b">
            <a:normAutofit/>
          </a:bodyPr>
          <a:lstStyle/>
          <a:p>
            <a:pPr algn="ctr"/>
            <a:r>
              <a:rPr lang="en-US" sz="5000" dirty="0">
                <a:latin typeface="Times New Roman"/>
                <a:cs typeface="Times New Roman"/>
              </a:rPr>
              <a:t>Database design</a:t>
            </a:r>
            <a:endParaRPr lang="en-US">
              <a:latin typeface="Times New Roman"/>
              <a:cs typeface="Times New Roman"/>
            </a:endParaRPr>
          </a:p>
        </p:txBody>
      </p:sp>
      <p:sp>
        <p:nvSpPr>
          <p:cNvPr id="21" name="Rectangle 20">
            <a:extLst>
              <a:ext uri="{FF2B5EF4-FFF2-40B4-BE49-F238E27FC236}">
                <a16:creationId xmlns="" xmlns:a16="http://schemas.microsoft.com/office/drawing/2014/main" id="{87BE56A7-2B14-4ABE-8DF3-40C07E64B19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8151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 xmlns:a16="http://schemas.microsoft.com/office/drawing/2014/main" id="{140D5101-D8FB-4102-A338-49651E9715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064241" y="-1"/>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 xmlns:a16="http://schemas.microsoft.com/office/drawing/2014/main" id="{73E26159-C029-4449-8912-A9B418CC32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rot="5400000" flipH="1">
            <a:off x="2370297" y="2882710"/>
            <a:ext cx="6858000" cy="109258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4" descr="Table&#10;&#10;Description automatically generated">
            <a:extLst>
              <a:ext uri="{FF2B5EF4-FFF2-40B4-BE49-F238E27FC236}">
                <a16:creationId xmlns="" xmlns:a16="http://schemas.microsoft.com/office/drawing/2014/main" id="{3A6C62CB-281F-AFAD-94DC-ECD57F5E61EE}"/>
              </a:ext>
            </a:extLst>
          </p:cNvPr>
          <p:cNvPicPr>
            <a:picLocks noChangeAspect="1"/>
          </p:cNvPicPr>
          <p:nvPr/>
        </p:nvPicPr>
        <p:blipFill>
          <a:blip r:embed="rId7"/>
          <a:stretch>
            <a:fillRect/>
          </a:stretch>
        </p:blipFill>
        <p:spPr>
          <a:xfrm>
            <a:off x="29400" y="803076"/>
            <a:ext cx="6035355" cy="4730525"/>
          </a:xfrm>
          <a:prstGeom prst="rect">
            <a:avLst/>
          </a:prstGeom>
          <a:effectLst/>
        </p:spPr>
      </p:pic>
      <p:sp>
        <p:nvSpPr>
          <p:cNvPr id="3" name="Slide Number Placeholder 2">
            <a:extLst>
              <a:ext uri="{FF2B5EF4-FFF2-40B4-BE49-F238E27FC236}">
                <a16:creationId xmlns="" xmlns:a16="http://schemas.microsoft.com/office/drawing/2014/main" id="{AA1E2669-AF4E-7157-5780-B04C074D16EA}"/>
              </a:ext>
            </a:extLst>
          </p:cNvPr>
          <p:cNvSpPr>
            <a:spLocks noGrp="1"/>
          </p:cNvSpPr>
          <p:nvPr>
            <p:ph type="sldNum" sz="quarter" idx="12"/>
          </p:nvPr>
        </p:nvSpPr>
        <p:spPr/>
        <p:txBody>
          <a:bodyPr/>
          <a:lstStyle/>
          <a:p>
            <a:fld id="{D57F1E4F-1CFF-5643-939E-02111984F565}" type="slidenum">
              <a:rPr lang="en-US" dirty="0"/>
              <a:pPr/>
              <a:t>22</a:t>
            </a:fld>
            <a:endParaRPr lang="en-US"/>
          </a:p>
        </p:txBody>
      </p:sp>
    </p:spTree>
    <p:extLst>
      <p:ext uri="{BB962C8B-B14F-4D97-AF65-F5344CB8AC3E}">
        <p14:creationId xmlns="" xmlns:p14="http://schemas.microsoft.com/office/powerpoint/2010/main" val="1825637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0576F-D310-5D9E-A3CF-21A399B5F219}"/>
              </a:ext>
            </a:extLst>
          </p:cNvPr>
          <p:cNvSpPr>
            <a:spLocks noGrp="1"/>
          </p:cNvSpPr>
          <p:nvPr>
            <p:ph type="title"/>
          </p:nvPr>
        </p:nvSpPr>
        <p:spPr/>
        <p:txBody>
          <a:bodyPr/>
          <a:lstStyle/>
          <a:p>
            <a:r>
              <a:rPr lang="en-US" b="1" dirty="0">
                <a:latin typeface="Times New Roman"/>
                <a:cs typeface="Times New Roman"/>
              </a:rPr>
              <a:t>Sample Output</a:t>
            </a:r>
          </a:p>
        </p:txBody>
      </p:sp>
      <p:sp>
        <p:nvSpPr>
          <p:cNvPr id="20" name="TextBox 19">
            <a:extLst>
              <a:ext uri="{FF2B5EF4-FFF2-40B4-BE49-F238E27FC236}">
                <a16:creationId xmlns="" xmlns:a16="http://schemas.microsoft.com/office/drawing/2014/main" id="{981DF19F-FA11-BA77-6B72-51A141FBCBEB}"/>
              </a:ext>
            </a:extLst>
          </p:cNvPr>
          <p:cNvSpPr txBox="1"/>
          <p:nvPr/>
        </p:nvSpPr>
        <p:spPr>
          <a:xfrm>
            <a:off x="528459" y="3570574"/>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Home page</a:t>
            </a:r>
            <a:endParaRPr lang="en-US" sz="1600">
              <a:solidFill>
                <a:schemeClr val="tx1"/>
              </a:solidFill>
            </a:endParaRPr>
          </a:p>
        </p:txBody>
      </p:sp>
      <p:sp>
        <p:nvSpPr>
          <p:cNvPr id="21" name="TextBox 20">
            <a:extLst>
              <a:ext uri="{FF2B5EF4-FFF2-40B4-BE49-F238E27FC236}">
                <a16:creationId xmlns="" xmlns:a16="http://schemas.microsoft.com/office/drawing/2014/main" id="{036FADEA-4205-44CD-A5F0-DF95D22CB32A}"/>
              </a:ext>
            </a:extLst>
          </p:cNvPr>
          <p:cNvSpPr txBox="1"/>
          <p:nvPr/>
        </p:nvSpPr>
        <p:spPr>
          <a:xfrm>
            <a:off x="2012444" y="6454014"/>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Doctor Login</a:t>
            </a:r>
          </a:p>
        </p:txBody>
      </p:sp>
      <p:sp>
        <p:nvSpPr>
          <p:cNvPr id="22" name="TextBox 21">
            <a:extLst>
              <a:ext uri="{FF2B5EF4-FFF2-40B4-BE49-F238E27FC236}">
                <a16:creationId xmlns="" xmlns:a16="http://schemas.microsoft.com/office/drawing/2014/main" id="{B4F6FD95-66A2-3F06-4F14-56397BD8A97A}"/>
              </a:ext>
            </a:extLst>
          </p:cNvPr>
          <p:cNvSpPr txBox="1"/>
          <p:nvPr/>
        </p:nvSpPr>
        <p:spPr>
          <a:xfrm>
            <a:off x="3965384" y="3572999"/>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Patient Login</a:t>
            </a:r>
          </a:p>
        </p:txBody>
      </p:sp>
      <p:sp>
        <p:nvSpPr>
          <p:cNvPr id="23" name="TextBox 22">
            <a:extLst>
              <a:ext uri="{FF2B5EF4-FFF2-40B4-BE49-F238E27FC236}">
                <a16:creationId xmlns="" xmlns:a16="http://schemas.microsoft.com/office/drawing/2014/main" id="{CC12D93F-5E00-69DD-CE90-73BE3926F292}"/>
              </a:ext>
            </a:extLst>
          </p:cNvPr>
          <p:cNvSpPr txBox="1"/>
          <p:nvPr/>
        </p:nvSpPr>
        <p:spPr>
          <a:xfrm>
            <a:off x="7175291" y="3572997"/>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Admin Login</a:t>
            </a:r>
          </a:p>
        </p:txBody>
      </p:sp>
      <p:sp>
        <p:nvSpPr>
          <p:cNvPr id="24" name="TextBox 23">
            <a:extLst>
              <a:ext uri="{FF2B5EF4-FFF2-40B4-BE49-F238E27FC236}">
                <a16:creationId xmlns="" xmlns:a16="http://schemas.microsoft.com/office/drawing/2014/main" id="{A8AD85CD-1FB5-FC15-7A34-BF82AC989CDB}"/>
              </a:ext>
            </a:extLst>
          </p:cNvPr>
          <p:cNvSpPr txBox="1"/>
          <p:nvPr/>
        </p:nvSpPr>
        <p:spPr>
          <a:xfrm>
            <a:off x="5881588" y="6454014"/>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Pharmacy Login</a:t>
            </a:r>
          </a:p>
        </p:txBody>
      </p:sp>
      <p:pic>
        <p:nvPicPr>
          <p:cNvPr id="28" name="Picture 28" descr="Graphical user interface, application&#10;&#10;Description automatically generated">
            <a:extLst>
              <a:ext uri="{FF2B5EF4-FFF2-40B4-BE49-F238E27FC236}">
                <a16:creationId xmlns="" xmlns:a16="http://schemas.microsoft.com/office/drawing/2014/main" id="{87B7B2C4-37E8-1CC4-3BA3-F995765BBF9B}"/>
              </a:ext>
            </a:extLst>
          </p:cNvPr>
          <p:cNvPicPr>
            <a:picLocks noChangeAspect="1"/>
          </p:cNvPicPr>
          <p:nvPr/>
        </p:nvPicPr>
        <p:blipFill>
          <a:blip r:embed="rId2"/>
          <a:stretch>
            <a:fillRect/>
          </a:stretch>
        </p:blipFill>
        <p:spPr>
          <a:xfrm>
            <a:off x="53735" y="1324808"/>
            <a:ext cx="3291875" cy="2152423"/>
          </a:xfrm>
          <a:prstGeom prst="rect">
            <a:avLst/>
          </a:prstGeom>
          <a:ln>
            <a:noFill/>
          </a:ln>
          <a:effectLst>
            <a:outerShdw blurRad="292100" dist="139700" dir="2700000" algn="tl" rotWithShape="0">
              <a:srgbClr val="333333">
                <a:alpha val="65000"/>
              </a:srgbClr>
            </a:outerShdw>
          </a:effectLst>
        </p:spPr>
      </p:pic>
      <p:pic>
        <p:nvPicPr>
          <p:cNvPr id="29" name="Picture 29">
            <a:extLst>
              <a:ext uri="{FF2B5EF4-FFF2-40B4-BE49-F238E27FC236}">
                <a16:creationId xmlns="" xmlns:a16="http://schemas.microsoft.com/office/drawing/2014/main" id="{66252C82-1058-CD85-FCF5-7BC9AE3B8EB1}"/>
              </a:ext>
            </a:extLst>
          </p:cNvPr>
          <p:cNvPicPr>
            <a:picLocks noChangeAspect="1"/>
          </p:cNvPicPr>
          <p:nvPr/>
        </p:nvPicPr>
        <p:blipFill>
          <a:blip r:embed="rId3"/>
          <a:stretch>
            <a:fillRect/>
          </a:stretch>
        </p:blipFill>
        <p:spPr>
          <a:xfrm>
            <a:off x="3397911" y="1341024"/>
            <a:ext cx="3291875" cy="2167105"/>
          </a:xfrm>
          <a:prstGeom prst="rect">
            <a:avLst/>
          </a:prstGeom>
          <a:ln>
            <a:noFill/>
          </a:ln>
          <a:effectLst>
            <a:outerShdw blurRad="292100" dist="139700" dir="2700000" algn="tl" rotWithShape="0">
              <a:srgbClr val="333333">
                <a:alpha val="65000"/>
              </a:srgbClr>
            </a:outerShdw>
          </a:effectLst>
        </p:spPr>
      </p:pic>
      <p:pic>
        <p:nvPicPr>
          <p:cNvPr id="3" name="Picture 3" descr="Graphical user interface, application&#10;&#10;Description automatically generated">
            <a:extLst>
              <a:ext uri="{FF2B5EF4-FFF2-40B4-BE49-F238E27FC236}">
                <a16:creationId xmlns="" xmlns:a16="http://schemas.microsoft.com/office/drawing/2014/main" id="{FE87B9F7-FAAD-B97A-39EA-7D6B9498085C}"/>
              </a:ext>
            </a:extLst>
          </p:cNvPr>
          <p:cNvPicPr>
            <a:picLocks noChangeAspect="1"/>
          </p:cNvPicPr>
          <p:nvPr/>
        </p:nvPicPr>
        <p:blipFill>
          <a:blip r:embed="rId4" cstate="print"/>
          <a:stretch>
            <a:fillRect/>
          </a:stretch>
        </p:blipFill>
        <p:spPr>
          <a:xfrm>
            <a:off x="1477793" y="4062295"/>
            <a:ext cx="3293767" cy="2270766"/>
          </a:xfrm>
          <a:prstGeom prst="rect">
            <a:avLst/>
          </a:prstGeom>
          <a:ln>
            <a:noFill/>
          </a:ln>
          <a:effectLst>
            <a:outerShdw blurRad="292100" dist="139700" dir="2700000" algn="tl" rotWithShape="0">
              <a:srgbClr val="333333">
                <a:alpha val="65000"/>
              </a:srgbClr>
            </a:outerShdw>
          </a:effectLst>
        </p:spPr>
      </p:pic>
      <p:pic>
        <p:nvPicPr>
          <p:cNvPr id="5" name="Picture 5" descr="Graphical user interface&#10;&#10;Description automatically generated">
            <a:extLst>
              <a:ext uri="{FF2B5EF4-FFF2-40B4-BE49-F238E27FC236}">
                <a16:creationId xmlns="" xmlns:a16="http://schemas.microsoft.com/office/drawing/2014/main" id="{AA753360-BDA2-DC37-9706-A831E115A94D}"/>
              </a:ext>
            </a:extLst>
          </p:cNvPr>
          <p:cNvPicPr>
            <a:picLocks noChangeAspect="1"/>
          </p:cNvPicPr>
          <p:nvPr/>
        </p:nvPicPr>
        <p:blipFill>
          <a:blip r:embed="rId5"/>
          <a:stretch>
            <a:fillRect/>
          </a:stretch>
        </p:blipFill>
        <p:spPr>
          <a:xfrm>
            <a:off x="5331031" y="4064020"/>
            <a:ext cx="3330280" cy="2319862"/>
          </a:xfrm>
          <a:prstGeom prst="rect">
            <a:avLst/>
          </a:prstGeom>
          <a:ln>
            <a:noFill/>
          </a:ln>
          <a:effectLst>
            <a:outerShdw blurRad="292100" dist="139700" dir="2700000" algn="tl" rotWithShape="0">
              <a:srgbClr val="333333">
                <a:alpha val="65000"/>
              </a:srgbClr>
            </a:outerShdw>
          </a:effectLst>
        </p:spPr>
      </p:pic>
      <p:pic>
        <p:nvPicPr>
          <p:cNvPr id="7" name="Picture 7" descr="Graphical user interface, application&#10;&#10;Description automatically generated">
            <a:extLst>
              <a:ext uri="{FF2B5EF4-FFF2-40B4-BE49-F238E27FC236}">
                <a16:creationId xmlns="" xmlns:a16="http://schemas.microsoft.com/office/drawing/2014/main" id="{5FF620EB-F41D-6B52-0807-17803ACA7E38}"/>
              </a:ext>
            </a:extLst>
          </p:cNvPr>
          <p:cNvPicPr>
            <a:picLocks noChangeAspect="1"/>
          </p:cNvPicPr>
          <p:nvPr/>
        </p:nvPicPr>
        <p:blipFill>
          <a:blip r:embed="rId6" cstate="print"/>
          <a:stretch>
            <a:fillRect/>
          </a:stretch>
        </p:blipFill>
        <p:spPr>
          <a:xfrm>
            <a:off x="6725340" y="1329802"/>
            <a:ext cx="3161266" cy="2160276"/>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 xmlns:a16="http://schemas.microsoft.com/office/drawing/2014/main" id="{EDB0AC7F-EA7B-9638-A618-FD37A3833CC1}"/>
              </a:ext>
            </a:extLst>
          </p:cNvPr>
          <p:cNvSpPr>
            <a:spLocks noGrp="1"/>
          </p:cNvSpPr>
          <p:nvPr>
            <p:ph type="sldNum" sz="quarter" idx="12"/>
          </p:nvPr>
        </p:nvSpPr>
        <p:spPr/>
        <p:txBody>
          <a:bodyPr/>
          <a:lstStyle/>
          <a:p>
            <a:fld id="{D57F1E4F-1CFF-5643-939E-02111984F565}" type="slidenum">
              <a:rPr lang="en-US" dirty="0"/>
              <a:pPr/>
              <a:t>23</a:t>
            </a:fld>
            <a:endParaRPr lang="en-US"/>
          </a:p>
        </p:txBody>
      </p:sp>
    </p:spTree>
    <p:extLst>
      <p:ext uri="{BB962C8B-B14F-4D97-AF65-F5344CB8AC3E}">
        <p14:creationId xmlns="" xmlns:p14="http://schemas.microsoft.com/office/powerpoint/2010/main" val="3767670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0576F-D310-5D9E-A3CF-21A399B5F219}"/>
              </a:ext>
            </a:extLst>
          </p:cNvPr>
          <p:cNvSpPr>
            <a:spLocks noGrp="1"/>
          </p:cNvSpPr>
          <p:nvPr>
            <p:ph type="title"/>
          </p:nvPr>
        </p:nvSpPr>
        <p:spPr/>
        <p:txBody>
          <a:bodyPr/>
          <a:lstStyle/>
          <a:p>
            <a:r>
              <a:rPr lang="en-US" b="1" dirty="0">
                <a:latin typeface="Times New Roman"/>
                <a:cs typeface="Times New Roman"/>
              </a:rPr>
              <a:t>Sample Output</a:t>
            </a:r>
          </a:p>
        </p:txBody>
      </p:sp>
      <p:sp>
        <p:nvSpPr>
          <p:cNvPr id="20" name="TextBox 19">
            <a:extLst>
              <a:ext uri="{FF2B5EF4-FFF2-40B4-BE49-F238E27FC236}">
                <a16:creationId xmlns="" xmlns:a16="http://schemas.microsoft.com/office/drawing/2014/main" id="{981DF19F-FA11-BA77-6B72-51A141FBCBEB}"/>
              </a:ext>
            </a:extLst>
          </p:cNvPr>
          <p:cNvSpPr txBox="1"/>
          <p:nvPr/>
        </p:nvSpPr>
        <p:spPr>
          <a:xfrm>
            <a:off x="520999" y="3441125"/>
            <a:ext cx="249733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Appointment page 1</a:t>
            </a:r>
          </a:p>
        </p:txBody>
      </p:sp>
      <p:sp>
        <p:nvSpPr>
          <p:cNvPr id="21" name="TextBox 20">
            <a:extLst>
              <a:ext uri="{FF2B5EF4-FFF2-40B4-BE49-F238E27FC236}">
                <a16:creationId xmlns="" xmlns:a16="http://schemas.microsoft.com/office/drawing/2014/main" id="{036FADEA-4205-44CD-A5F0-DF95D22CB32A}"/>
              </a:ext>
            </a:extLst>
          </p:cNvPr>
          <p:cNvSpPr txBox="1"/>
          <p:nvPr/>
        </p:nvSpPr>
        <p:spPr>
          <a:xfrm>
            <a:off x="3706152" y="6101701"/>
            <a:ext cx="2816028"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Doctor appointment view</a:t>
            </a:r>
          </a:p>
        </p:txBody>
      </p:sp>
      <p:sp>
        <p:nvSpPr>
          <p:cNvPr id="22" name="TextBox 21">
            <a:extLst>
              <a:ext uri="{FF2B5EF4-FFF2-40B4-BE49-F238E27FC236}">
                <a16:creationId xmlns="" xmlns:a16="http://schemas.microsoft.com/office/drawing/2014/main" id="{B4F6FD95-66A2-3F06-4F14-56397BD8A97A}"/>
              </a:ext>
            </a:extLst>
          </p:cNvPr>
          <p:cNvSpPr txBox="1"/>
          <p:nvPr/>
        </p:nvSpPr>
        <p:spPr>
          <a:xfrm>
            <a:off x="3931965" y="3433033"/>
            <a:ext cx="2387914"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Appointment page 2</a:t>
            </a:r>
          </a:p>
        </p:txBody>
      </p:sp>
      <p:sp>
        <p:nvSpPr>
          <p:cNvPr id="23" name="TextBox 22">
            <a:extLst>
              <a:ext uri="{FF2B5EF4-FFF2-40B4-BE49-F238E27FC236}">
                <a16:creationId xmlns="" xmlns:a16="http://schemas.microsoft.com/office/drawing/2014/main" id="{CC12D93F-5E00-69DD-CE90-73BE3926F292}"/>
              </a:ext>
            </a:extLst>
          </p:cNvPr>
          <p:cNvSpPr txBox="1"/>
          <p:nvPr/>
        </p:nvSpPr>
        <p:spPr>
          <a:xfrm>
            <a:off x="7159739" y="3326971"/>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Patient Pay bill</a:t>
            </a:r>
          </a:p>
        </p:txBody>
      </p:sp>
      <p:sp>
        <p:nvSpPr>
          <p:cNvPr id="24" name="TextBox 23">
            <a:extLst>
              <a:ext uri="{FF2B5EF4-FFF2-40B4-BE49-F238E27FC236}">
                <a16:creationId xmlns="" xmlns:a16="http://schemas.microsoft.com/office/drawing/2014/main" id="{A8AD85CD-1FB5-FC15-7A34-BF82AC989CDB}"/>
              </a:ext>
            </a:extLst>
          </p:cNvPr>
          <p:cNvSpPr txBox="1"/>
          <p:nvPr/>
        </p:nvSpPr>
        <p:spPr>
          <a:xfrm>
            <a:off x="6875532" y="6077425"/>
            <a:ext cx="2664978"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Doctor suggest tablets</a:t>
            </a:r>
          </a:p>
        </p:txBody>
      </p:sp>
      <p:pic>
        <p:nvPicPr>
          <p:cNvPr id="3" name="Picture 3" descr="Graphical user interface, website&#10;&#10;Description automatically generated">
            <a:extLst>
              <a:ext uri="{FF2B5EF4-FFF2-40B4-BE49-F238E27FC236}">
                <a16:creationId xmlns="" xmlns:a16="http://schemas.microsoft.com/office/drawing/2014/main" id="{B9498FDD-0B77-E9C6-89F7-8812EDE651CF}"/>
              </a:ext>
            </a:extLst>
          </p:cNvPr>
          <p:cNvPicPr>
            <a:picLocks noChangeAspect="1"/>
          </p:cNvPicPr>
          <p:nvPr/>
        </p:nvPicPr>
        <p:blipFill>
          <a:blip r:embed="rId2" cstate="print"/>
          <a:stretch>
            <a:fillRect/>
          </a:stretch>
        </p:blipFill>
        <p:spPr>
          <a:xfrm>
            <a:off x="3434595" y="3928076"/>
            <a:ext cx="3165290" cy="2064775"/>
          </a:xfrm>
          <a:prstGeom prst="rect">
            <a:avLst/>
          </a:prstGeom>
          <a:ln>
            <a:noFill/>
          </a:ln>
          <a:effectLst>
            <a:outerShdw blurRad="292100" dist="139700" dir="2700000" algn="tl" rotWithShape="0">
              <a:srgbClr val="333333">
                <a:alpha val="65000"/>
              </a:srgbClr>
            </a:outerShdw>
          </a:effectLst>
        </p:spPr>
      </p:pic>
      <p:pic>
        <p:nvPicPr>
          <p:cNvPr id="4" name="Picture 4" descr="A picture containing text, person, screenshot&#10;&#10;Description automatically generated">
            <a:extLst>
              <a:ext uri="{FF2B5EF4-FFF2-40B4-BE49-F238E27FC236}">
                <a16:creationId xmlns="" xmlns:a16="http://schemas.microsoft.com/office/drawing/2014/main" id="{6CE7E07B-31CF-5466-81B0-CBEF34B72995}"/>
              </a:ext>
            </a:extLst>
          </p:cNvPr>
          <p:cNvPicPr>
            <a:picLocks noChangeAspect="1"/>
          </p:cNvPicPr>
          <p:nvPr/>
        </p:nvPicPr>
        <p:blipFill>
          <a:blip r:embed="rId3" cstate="print"/>
          <a:stretch>
            <a:fillRect/>
          </a:stretch>
        </p:blipFill>
        <p:spPr>
          <a:xfrm>
            <a:off x="6741446" y="3906998"/>
            <a:ext cx="3051634" cy="2062012"/>
          </a:xfrm>
          <a:prstGeom prst="rect">
            <a:avLst/>
          </a:prstGeom>
          <a:ln>
            <a:noFill/>
          </a:ln>
          <a:effectLst>
            <a:outerShdw blurRad="292100" dist="139700" dir="2700000" algn="tl" rotWithShape="0">
              <a:srgbClr val="333333">
                <a:alpha val="65000"/>
              </a:srgbClr>
            </a:outerShdw>
          </a:effectLst>
        </p:spPr>
      </p:pic>
      <p:pic>
        <p:nvPicPr>
          <p:cNvPr id="5" name="Picture 5" descr="A screenshot of a computer&#10;&#10;Description automatically generated">
            <a:extLst>
              <a:ext uri="{FF2B5EF4-FFF2-40B4-BE49-F238E27FC236}">
                <a16:creationId xmlns="" xmlns:a16="http://schemas.microsoft.com/office/drawing/2014/main" id="{B0C02D23-D746-DEB5-D24D-3072C9E6AF6A}"/>
              </a:ext>
            </a:extLst>
          </p:cNvPr>
          <p:cNvPicPr>
            <a:picLocks noChangeAspect="1"/>
          </p:cNvPicPr>
          <p:nvPr/>
        </p:nvPicPr>
        <p:blipFill>
          <a:blip r:embed="rId4" cstate="print"/>
          <a:stretch>
            <a:fillRect/>
          </a:stretch>
        </p:blipFill>
        <p:spPr>
          <a:xfrm>
            <a:off x="107098" y="1242162"/>
            <a:ext cx="3206415" cy="2124125"/>
          </a:xfrm>
          <a:prstGeom prst="rect">
            <a:avLst/>
          </a:prstGeom>
          <a:ln>
            <a:noFill/>
          </a:ln>
          <a:effectLst>
            <a:outerShdw blurRad="292100" dist="139700" dir="2700000" algn="tl" rotWithShape="0">
              <a:srgbClr val="333333">
                <a:alpha val="65000"/>
              </a:srgbClr>
            </a:outerShdw>
          </a:effectLst>
        </p:spPr>
      </p:pic>
      <p:pic>
        <p:nvPicPr>
          <p:cNvPr id="6" name="Picture 6" descr="Graphical user interface, website&#10;&#10;Description automatically generated">
            <a:extLst>
              <a:ext uri="{FF2B5EF4-FFF2-40B4-BE49-F238E27FC236}">
                <a16:creationId xmlns="" xmlns:a16="http://schemas.microsoft.com/office/drawing/2014/main" id="{E1EA0CD7-5940-C79C-A17B-7956E66B4EC7}"/>
              </a:ext>
            </a:extLst>
          </p:cNvPr>
          <p:cNvPicPr>
            <a:picLocks noChangeAspect="1"/>
          </p:cNvPicPr>
          <p:nvPr/>
        </p:nvPicPr>
        <p:blipFill>
          <a:blip r:embed="rId5" cstate="print"/>
          <a:stretch>
            <a:fillRect/>
          </a:stretch>
        </p:blipFill>
        <p:spPr>
          <a:xfrm>
            <a:off x="3406816" y="1244764"/>
            <a:ext cx="3173830" cy="2097248"/>
          </a:xfrm>
          <a:prstGeom prst="rect">
            <a:avLst/>
          </a:prstGeom>
          <a:ln>
            <a:noFill/>
          </a:ln>
          <a:effectLst>
            <a:outerShdw blurRad="292100" dist="139700" dir="2700000" algn="tl" rotWithShape="0">
              <a:srgbClr val="333333">
                <a:alpha val="65000"/>
              </a:srgbClr>
            </a:outerShdw>
          </a:effectLst>
        </p:spPr>
      </p:pic>
      <p:pic>
        <p:nvPicPr>
          <p:cNvPr id="7" name="Picture 7">
            <a:extLst>
              <a:ext uri="{FF2B5EF4-FFF2-40B4-BE49-F238E27FC236}">
                <a16:creationId xmlns="" xmlns:a16="http://schemas.microsoft.com/office/drawing/2014/main" id="{AF8A4979-700D-0A37-5D95-0A58574235A5}"/>
              </a:ext>
            </a:extLst>
          </p:cNvPr>
          <p:cNvPicPr>
            <a:picLocks noChangeAspect="1"/>
          </p:cNvPicPr>
          <p:nvPr/>
        </p:nvPicPr>
        <p:blipFill>
          <a:blip r:embed="rId6" cstate="print"/>
          <a:stretch>
            <a:fillRect/>
          </a:stretch>
        </p:blipFill>
        <p:spPr>
          <a:xfrm>
            <a:off x="6697955" y="1241183"/>
            <a:ext cx="2986462" cy="1995632"/>
          </a:xfrm>
          <a:prstGeom prst="rect">
            <a:avLst/>
          </a:prstGeom>
          <a:ln>
            <a:noFill/>
          </a:ln>
          <a:effectLst>
            <a:outerShdw blurRad="292100" dist="139700" dir="2700000" algn="tl" rotWithShape="0">
              <a:srgbClr val="333333">
                <a:alpha val="65000"/>
              </a:srgbClr>
            </a:outerShdw>
          </a:effectLst>
        </p:spPr>
      </p:pic>
      <p:pic>
        <p:nvPicPr>
          <p:cNvPr id="8" name="Picture 8">
            <a:extLst>
              <a:ext uri="{FF2B5EF4-FFF2-40B4-BE49-F238E27FC236}">
                <a16:creationId xmlns="" xmlns:a16="http://schemas.microsoft.com/office/drawing/2014/main" id="{B29010EA-4921-1D26-64C5-DFB0958797CB}"/>
              </a:ext>
            </a:extLst>
          </p:cNvPr>
          <p:cNvPicPr>
            <a:picLocks noChangeAspect="1"/>
          </p:cNvPicPr>
          <p:nvPr/>
        </p:nvPicPr>
        <p:blipFill>
          <a:blip r:embed="rId7"/>
          <a:stretch>
            <a:fillRect/>
          </a:stretch>
        </p:blipFill>
        <p:spPr>
          <a:xfrm>
            <a:off x="-101219" y="3795940"/>
            <a:ext cx="3720715" cy="2536928"/>
          </a:xfrm>
          <a:prstGeom prst="rect">
            <a:avLst/>
          </a:prstGeom>
        </p:spPr>
      </p:pic>
      <p:sp>
        <p:nvSpPr>
          <p:cNvPr id="9" name="TextBox 8">
            <a:extLst>
              <a:ext uri="{FF2B5EF4-FFF2-40B4-BE49-F238E27FC236}">
                <a16:creationId xmlns="" xmlns:a16="http://schemas.microsoft.com/office/drawing/2014/main" id="{98D8E4CC-8008-C156-9195-066F25817FC2}"/>
              </a:ext>
            </a:extLst>
          </p:cNvPr>
          <p:cNvSpPr txBox="1"/>
          <p:nvPr/>
        </p:nvSpPr>
        <p:spPr>
          <a:xfrm>
            <a:off x="534762" y="6059299"/>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Patient Registration</a:t>
            </a:r>
          </a:p>
        </p:txBody>
      </p:sp>
      <p:sp>
        <p:nvSpPr>
          <p:cNvPr id="10" name="Slide Number Placeholder 9">
            <a:extLst>
              <a:ext uri="{FF2B5EF4-FFF2-40B4-BE49-F238E27FC236}">
                <a16:creationId xmlns="" xmlns:a16="http://schemas.microsoft.com/office/drawing/2014/main" id="{75A0793F-38BC-FDF9-4E6C-EDD8ACA01ABB}"/>
              </a:ext>
            </a:extLst>
          </p:cNvPr>
          <p:cNvSpPr>
            <a:spLocks noGrp="1"/>
          </p:cNvSpPr>
          <p:nvPr>
            <p:ph type="sldNum" sz="quarter" idx="12"/>
          </p:nvPr>
        </p:nvSpPr>
        <p:spPr/>
        <p:txBody>
          <a:bodyPr/>
          <a:lstStyle/>
          <a:p>
            <a:fld id="{D57F1E4F-1CFF-5643-939E-02111984F565}" type="slidenum">
              <a:rPr lang="en-US" dirty="0"/>
              <a:pPr/>
              <a:t>24</a:t>
            </a:fld>
            <a:endParaRPr lang="en-US"/>
          </a:p>
        </p:txBody>
      </p:sp>
    </p:spTree>
    <p:extLst>
      <p:ext uri="{BB962C8B-B14F-4D97-AF65-F5344CB8AC3E}">
        <p14:creationId xmlns="" xmlns:p14="http://schemas.microsoft.com/office/powerpoint/2010/main" val="1878743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50576F-D310-5D9E-A3CF-21A399B5F219}"/>
              </a:ext>
            </a:extLst>
          </p:cNvPr>
          <p:cNvSpPr>
            <a:spLocks noGrp="1"/>
          </p:cNvSpPr>
          <p:nvPr>
            <p:ph type="title"/>
          </p:nvPr>
        </p:nvSpPr>
        <p:spPr/>
        <p:txBody>
          <a:bodyPr/>
          <a:lstStyle/>
          <a:p>
            <a:r>
              <a:rPr lang="en-US" b="1" dirty="0">
                <a:latin typeface="Times New Roman"/>
                <a:cs typeface="Times New Roman"/>
              </a:rPr>
              <a:t>Sample Output</a:t>
            </a:r>
          </a:p>
        </p:txBody>
      </p:sp>
      <p:sp>
        <p:nvSpPr>
          <p:cNvPr id="20" name="TextBox 19">
            <a:extLst>
              <a:ext uri="{FF2B5EF4-FFF2-40B4-BE49-F238E27FC236}">
                <a16:creationId xmlns="" xmlns:a16="http://schemas.microsoft.com/office/drawing/2014/main" id="{981DF19F-FA11-BA77-6B72-51A141FBCBEB}"/>
              </a:ext>
            </a:extLst>
          </p:cNvPr>
          <p:cNvSpPr txBox="1"/>
          <p:nvPr/>
        </p:nvSpPr>
        <p:spPr>
          <a:xfrm>
            <a:off x="394473" y="3658051"/>
            <a:ext cx="2520889" cy="584775"/>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Pharmacy request for tablet</a:t>
            </a:r>
          </a:p>
        </p:txBody>
      </p:sp>
      <p:sp>
        <p:nvSpPr>
          <p:cNvPr id="22" name="TextBox 21">
            <a:extLst>
              <a:ext uri="{FF2B5EF4-FFF2-40B4-BE49-F238E27FC236}">
                <a16:creationId xmlns="" xmlns:a16="http://schemas.microsoft.com/office/drawing/2014/main" id="{B4F6FD95-66A2-3F06-4F14-56397BD8A97A}"/>
              </a:ext>
            </a:extLst>
          </p:cNvPr>
          <p:cNvSpPr txBox="1"/>
          <p:nvPr/>
        </p:nvSpPr>
        <p:spPr>
          <a:xfrm>
            <a:off x="3996892" y="6367392"/>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Lab upload reports</a:t>
            </a:r>
          </a:p>
        </p:txBody>
      </p:sp>
      <p:sp>
        <p:nvSpPr>
          <p:cNvPr id="23" name="TextBox 22">
            <a:extLst>
              <a:ext uri="{FF2B5EF4-FFF2-40B4-BE49-F238E27FC236}">
                <a16:creationId xmlns="" xmlns:a16="http://schemas.microsoft.com/office/drawing/2014/main" id="{CC12D93F-5E00-69DD-CE90-73BE3926F292}"/>
              </a:ext>
            </a:extLst>
          </p:cNvPr>
          <p:cNvSpPr txBox="1"/>
          <p:nvPr/>
        </p:nvSpPr>
        <p:spPr>
          <a:xfrm>
            <a:off x="3252999" y="3660473"/>
            <a:ext cx="3568588"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tx1"/>
                </a:solidFill>
              </a:rPr>
              <a:t>Pharmacy view suggested tablets</a:t>
            </a:r>
          </a:p>
        </p:txBody>
      </p:sp>
      <p:sp>
        <p:nvSpPr>
          <p:cNvPr id="12" name="TextBox 1">
            <a:extLst>
              <a:ext uri="{FF2B5EF4-FFF2-40B4-BE49-F238E27FC236}">
                <a16:creationId xmlns="" xmlns:a16="http://schemas.microsoft.com/office/drawing/2014/main" id="{9CA1AE64-145B-0DA3-EA7D-EB8FAAFB9BF6}"/>
              </a:ext>
            </a:extLst>
          </p:cNvPr>
          <p:cNvSpPr txBox="1"/>
          <p:nvPr/>
        </p:nvSpPr>
        <p:spPr>
          <a:xfrm>
            <a:off x="7378100" y="3660474"/>
            <a:ext cx="2228850" cy="338554"/>
          </a:xfrm>
          <a:prstGeom prst="rect">
            <a:avLst/>
          </a:prstGeom>
          <a:solidFill>
            <a:srgbClr val="289DF7">
              <a:alpha val="42000"/>
            </a:srgbClr>
          </a:solidFill>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600" dirty="0">
                <a:solidFill>
                  <a:schemeClr val="tx1"/>
                </a:solidFill>
              </a:rPr>
              <a:t>Pharmacy Stock list</a:t>
            </a:r>
          </a:p>
        </p:txBody>
      </p:sp>
      <p:pic>
        <p:nvPicPr>
          <p:cNvPr id="3" name="Picture 3" descr="Graphical user interface, website&#10;&#10;Description automatically generated">
            <a:extLst>
              <a:ext uri="{FF2B5EF4-FFF2-40B4-BE49-F238E27FC236}">
                <a16:creationId xmlns="" xmlns:a16="http://schemas.microsoft.com/office/drawing/2014/main" id="{AD04A2E3-2237-29C3-8B8A-879447FF3612}"/>
              </a:ext>
            </a:extLst>
          </p:cNvPr>
          <p:cNvPicPr>
            <a:picLocks noChangeAspect="1"/>
          </p:cNvPicPr>
          <p:nvPr/>
        </p:nvPicPr>
        <p:blipFill>
          <a:blip r:embed="rId2" cstate="print"/>
          <a:stretch>
            <a:fillRect/>
          </a:stretch>
        </p:blipFill>
        <p:spPr>
          <a:xfrm>
            <a:off x="3399555" y="4103423"/>
            <a:ext cx="3312612" cy="2179695"/>
          </a:xfrm>
          <a:prstGeom prst="rect">
            <a:avLst/>
          </a:prstGeom>
          <a:ln>
            <a:noFill/>
          </a:ln>
          <a:effectLst>
            <a:outerShdw blurRad="292100" dist="139700" dir="2700000" algn="tl" rotWithShape="0">
              <a:srgbClr val="333333">
                <a:alpha val="65000"/>
              </a:srgbClr>
            </a:outerShdw>
          </a:effectLst>
        </p:spPr>
      </p:pic>
      <p:pic>
        <p:nvPicPr>
          <p:cNvPr id="4" name="Picture 4">
            <a:extLst>
              <a:ext uri="{FF2B5EF4-FFF2-40B4-BE49-F238E27FC236}">
                <a16:creationId xmlns="" xmlns:a16="http://schemas.microsoft.com/office/drawing/2014/main" id="{B08719E2-920A-679B-575B-318A54459882}"/>
              </a:ext>
            </a:extLst>
          </p:cNvPr>
          <p:cNvPicPr>
            <a:picLocks noChangeAspect="1"/>
          </p:cNvPicPr>
          <p:nvPr/>
        </p:nvPicPr>
        <p:blipFill>
          <a:blip r:embed="rId3" cstate="print"/>
          <a:stretch>
            <a:fillRect/>
          </a:stretch>
        </p:blipFill>
        <p:spPr>
          <a:xfrm>
            <a:off x="6901615" y="1156176"/>
            <a:ext cx="2970170" cy="2400018"/>
          </a:xfrm>
          <a:prstGeom prst="rect">
            <a:avLst/>
          </a:prstGeom>
          <a:ln>
            <a:noFill/>
          </a:ln>
          <a:effectLst>
            <a:outerShdw blurRad="292100" dist="139700" dir="2700000" algn="tl" rotWithShape="0">
              <a:srgbClr val="333333">
                <a:alpha val="65000"/>
              </a:srgbClr>
            </a:outerShdw>
          </a:effectLst>
        </p:spPr>
      </p:pic>
      <p:pic>
        <p:nvPicPr>
          <p:cNvPr id="5" name="Picture 5" descr="Graphical user interface, website&#10;&#10;Description automatically generated">
            <a:extLst>
              <a:ext uri="{FF2B5EF4-FFF2-40B4-BE49-F238E27FC236}">
                <a16:creationId xmlns="" xmlns:a16="http://schemas.microsoft.com/office/drawing/2014/main" id="{B32E2868-961D-C7C5-A39E-441C1D8CE010}"/>
              </a:ext>
            </a:extLst>
          </p:cNvPr>
          <p:cNvPicPr>
            <a:picLocks noChangeAspect="1"/>
          </p:cNvPicPr>
          <p:nvPr/>
        </p:nvPicPr>
        <p:blipFill>
          <a:blip r:embed="rId4" cstate="print"/>
          <a:stretch>
            <a:fillRect/>
          </a:stretch>
        </p:blipFill>
        <p:spPr>
          <a:xfrm>
            <a:off x="57378" y="1158626"/>
            <a:ext cx="3204845" cy="2366731"/>
          </a:xfrm>
          <a:prstGeom prst="rect">
            <a:avLst/>
          </a:prstGeom>
          <a:ln>
            <a:noFill/>
          </a:ln>
          <a:effectLst>
            <a:outerShdw blurRad="292100" dist="139700" dir="2700000" algn="tl" rotWithShape="0">
              <a:srgbClr val="333333">
                <a:alpha val="65000"/>
              </a:srgbClr>
            </a:outerShdw>
          </a:effectLst>
        </p:spPr>
      </p:pic>
      <p:pic>
        <p:nvPicPr>
          <p:cNvPr id="6" name="Picture 6" descr="Graphical user interface, application&#10;&#10;Description automatically generated">
            <a:extLst>
              <a:ext uri="{FF2B5EF4-FFF2-40B4-BE49-F238E27FC236}">
                <a16:creationId xmlns="" xmlns:a16="http://schemas.microsoft.com/office/drawing/2014/main" id="{5EA1F124-D38C-9C63-E770-41FBAEA3F887}"/>
              </a:ext>
            </a:extLst>
          </p:cNvPr>
          <p:cNvPicPr>
            <a:picLocks noChangeAspect="1"/>
          </p:cNvPicPr>
          <p:nvPr/>
        </p:nvPicPr>
        <p:blipFill>
          <a:blip r:embed="rId5" cstate="print"/>
          <a:stretch>
            <a:fillRect/>
          </a:stretch>
        </p:blipFill>
        <p:spPr>
          <a:xfrm>
            <a:off x="3398670" y="1155620"/>
            <a:ext cx="3312319" cy="2371051"/>
          </a:xfrm>
          <a:prstGeom prst="rect">
            <a:avLst/>
          </a:prstGeom>
          <a:ln>
            <a:noFill/>
          </a:ln>
          <a:effectLst>
            <a:outerShdw blurRad="292100" dist="139700" dir="2700000" algn="tl" rotWithShape="0">
              <a:srgbClr val="333333">
                <a:alpha val="65000"/>
              </a:srgbClr>
            </a:outerShdw>
          </a:effectLst>
        </p:spPr>
      </p:pic>
      <p:sp>
        <p:nvSpPr>
          <p:cNvPr id="7" name="Slide Number Placeholder 6">
            <a:extLst>
              <a:ext uri="{FF2B5EF4-FFF2-40B4-BE49-F238E27FC236}">
                <a16:creationId xmlns="" xmlns:a16="http://schemas.microsoft.com/office/drawing/2014/main" id="{737D7D31-4215-095F-5494-DD418D13C66E}"/>
              </a:ext>
            </a:extLst>
          </p:cNvPr>
          <p:cNvSpPr>
            <a:spLocks noGrp="1"/>
          </p:cNvSpPr>
          <p:nvPr>
            <p:ph type="sldNum" sz="quarter" idx="12"/>
          </p:nvPr>
        </p:nvSpPr>
        <p:spPr/>
        <p:txBody>
          <a:bodyPr/>
          <a:lstStyle/>
          <a:p>
            <a:fld id="{D57F1E4F-1CFF-5643-939E-02111984F565}" type="slidenum">
              <a:rPr lang="en-US" dirty="0"/>
              <a:pPr/>
              <a:t>25</a:t>
            </a:fld>
            <a:endParaRPr lang="en-US"/>
          </a:p>
        </p:txBody>
      </p:sp>
    </p:spTree>
    <p:extLst>
      <p:ext uri="{BB962C8B-B14F-4D97-AF65-F5344CB8AC3E}">
        <p14:creationId xmlns="" xmlns:p14="http://schemas.microsoft.com/office/powerpoint/2010/main" val="131592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C2211D-8D27-777B-A27C-C9B29E1D0C50}"/>
              </a:ext>
            </a:extLst>
          </p:cNvPr>
          <p:cNvSpPr>
            <a:spLocks noGrp="1"/>
          </p:cNvSpPr>
          <p:nvPr>
            <p:ph type="title"/>
          </p:nvPr>
        </p:nvSpPr>
        <p:spPr>
          <a:xfrm>
            <a:off x="174377" y="425176"/>
            <a:ext cx="8840150" cy="1400530"/>
          </a:xfrm>
        </p:spPr>
        <p:txBody>
          <a:bodyPr/>
          <a:lstStyle/>
          <a:p>
            <a:r>
              <a:rPr lang="en-US" b="1" dirty="0">
                <a:solidFill>
                  <a:schemeClr val="tx1"/>
                </a:solidFill>
                <a:latin typeface="Times New Roman"/>
                <a:ea typeface="+mj-lt"/>
                <a:cs typeface="+mj-lt"/>
              </a:rPr>
              <a:t>Conclusion &amp; Future Enhancement</a:t>
            </a:r>
            <a:endParaRPr lang="en-US" b="1" dirty="0">
              <a:solidFill>
                <a:schemeClr val="tx1"/>
              </a:solidFill>
              <a:latin typeface="Century Gothic" panose="020B0502020202020204"/>
            </a:endParaRPr>
          </a:p>
        </p:txBody>
      </p:sp>
      <p:sp>
        <p:nvSpPr>
          <p:cNvPr id="3" name="Content Placeholder 2">
            <a:extLst>
              <a:ext uri="{FF2B5EF4-FFF2-40B4-BE49-F238E27FC236}">
                <a16:creationId xmlns="" xmlns:a16="http://schemas.microsoft.com/office/drawing/2014/main" id="{C9D4EF3A-DD2A-51DE-2A96-079ABC85E5A2}"/>
              </a:ext>
            </a:extLst>
          </p:cNvPr>
          <p:cNvSpPr>
            <a:spLocks noGrp="1"/>
          </p:cNvSpPr>
          <p:nvPr>
            <p:ph idx="1"/>
          </p:nvPr>
        </p:nvSpPr>
        <p:spPr>
          <a:xfrm>
            <a:off x="896441" y="2052918"/>
            <a:ext cx="8632934" cy="4670350"/>
          </a:xfrm>
        </p:spPr>
        <p:txBody>
          <a:bodyPr vert="horz" lIns="91440" tIns="45720" rIns="91440" bIns="45720" rtlCol="0" anchor="t">
            <a:normAutofit/>
          </a:bodyPr>
          <a:lstStyle/>
          <a:p>
            <a:pPr algn="just">
              <a:lnSpc>
                <a:spcPct val="90000"/>
              </a:lnSpc>
            </a:pPr>
            <a:r>
              <a:rPr lang="en-US" sz="2200" dirty="0">
                <a:solidFill>
                  <a:srgbClr val="FFD1D1"/>
                </a:solidFill>
                <a:latin typeface="Times New Roman"/>
                <a:ea typeface="Calibri"/>
                <a:cs typeface="Calibri"/>
              </a:rPr>
              <a:t>In this application, </a:t>
            </a:r>
            <a:r>
              <a:rPr lang="en-US" sz="2200" dirty="0" smtClean="0">
                <a:solidFill>
                  <a:srgbClr val="FFD1D1"/>
                </a:solidFill>
                <a:latin typeface="Times New Roman"/>
                <a:ea typeface="Calibri"/>
                <a:cs typeface="Calibri"/>
              </a:rPr>
              <a:t>I have </a:t>
            </a:r>
            <a:r>
              <a:rPr lang="en-US" sz="2200" dirty="0">
                <a:solidFill>
                  <a:srgbClr val="FFD1D1"/>
                </a:solidFill>
                <a:latin typeface="Times New Roman"/>
                <a:ea typeface="Calibri"/>
                <a:cs typeface="Calibri"/>
              </a:rPr>
              <a:t>presented a text processing using targeted analysis model with reinforcement learning. </a:t>
            </a:r>
            <a:endParaRPr lang="en-US" sz="2200" dirty="0">
              <a:solidFill>
                <a:srgbClr val="FFD1D1"/>
              </a:solidFill>
              <a:latin typeface="Times New Roman"/>
              <a:ea typeface="+mj-lt"/>
              <a:cs typeface="+mj-lt"/>
            </a:endParaRPr>
          </a:p>
          <a:p>
            <a:pPr algn="just">
              <a:lnSpc>
                <a:spcPct val="90000"/>
              </a:lnSpc>
              <a:buClr>
                <a:srgbClr val="EF53A5"/>
              </a:buClr>
            </a:pPr>
            <a:r>
              <a:rPr lang="en-US" sz="2200" dirty="0">
                <a:solidFill>
                  <a:srgbClr val="FFD1D1"/>
                </a:solidFill>
                <a:latin typeface="Times New Roman"/>
                <a:ea typeface="Calibri"/>
                <a:cs typeface="Calibri"/>
              </a:rPr>
              <a:t>The proposed approaches show not only good classification performance but accuracy has improved compared to existing. </a:t>
            </a:r>
            <a:endParaRPr lang="en-US" sz="2200" dirty="0">
              <a:solidFill>
                <a:srgbClr val="FFD1D1"/>
              </a:solidFill>
              <a:latin typeface="Times New Roman"/>
              <a:ea typeface="+mj-lt"/>
              <a:cs typeface="+mj-lt"/>
            </a:endParaRPr>
          </a:p>
          <a:p>
            <a:pPr algn="just">
              <a:lnSpc>
                <a:spcPct val="90000"/>
              </a:lnSpc>
              <a:buClr>
                <a:srgbClr val="EF53A5"/>
              </a:buClr>
            </a:pPr>
            <a:r>
              <a:rPr lang="en-US" sz="2200" dirty="0">
                <a:solidFill>
                  <a:srgbClr val="FFD1D1"/>
                </a:solidFill>
                <a:latin typeface="Times New Roman"/>
                <a:ea typeface="Calibri"/>
                <a:cs typeface="Calibri"/>
              </a:rPr>
              <a:t>In future </a:t>
            </a:r>
            <a:r>
              <a:rPr lang="en-US" sz="2200" dirty="0" smtClean="0">
                <a:solidFill>
                  <a:srgbClr val="FFD1D1"/>
                </a:solidFill>
                <a:latin typeface="Times New Roman"/>
                <a:ea typeface="Calibri"/>
                <a:cs typeface="Calibri"/>
              </a:rPr>
              <a:t>I </a:t>
            </a:r>
            <a:r>
              <a:rPr lang="en-US" sz="2200" dirty="0">
                <a:solidFill>
                  <a:srgbClr val="FFD1D1"/>
                </a:solidFill>
                <a:latin typeface="Times New Roman"/>
                <a:ea typeface="Calibri"/>
                <a:cs typeface="Calibri"/>
              </a:rPr>
              <a:t>will add more medicine and improve accuracy. </a:t>
            </a:r>
            <a:endParaRPr lang="en-US" sz="2200" dirty="0">
              <a:solidFill>
                <a:srgbClr val="FFD1D1"/>
              </a:solidFill>
              <a:latin typeface="Times New Roman"/>
              <a:ea typeface="+mj-lt"/>
              <a:cs typeface="+mj-lt"/>
            </a:endParaRPr>
          </a:p>
          <a:p>
            <a:pPr algn="just">
              <a:lnSpc>
                <a:spcPct val="90000"/>
              </a:lnSpc>
              <a:buClr>
                <a:srgbClr val="EF53A5"/>
              </a:buClr>
            </a:pPr>
            <a:r>
              <a:rPr lang="en-US" sz="2200" dirty="0" smtClean="0">
                <a:solidFill>
                  <a:srgbClr val="FFD1D1"/>
                </a:solidFill>
                <a:latin typeface="Times New Roman"/>
                <a:ea typeface="Calibri"/>
                <a:cs typeface="Calibri"/>
              </a:rPr>
              <a:t>I have shown </a:t>
            </a:r>
            <a:r>
              <a:rPr lang="en-US" sz="2200" dirty="0">
                <a:solidFill>
                  <a:srgbClr val="FFD1D1"/>
                </a:solidFill>
                <a:latin typeface="Times New Roman"/>
                <a:ea typeface="Calibri"/>
                <a:cs typeface="Calibri"/>
              </a:rPr>
              <a:t>experimentally that approach has robust against different levels of noise in contrast to five comparative methods. </a:t>
            </a:r>
            <a:endParaRPr lang="en-US" sz="2200" dirty="0">
              <a:solidFill>
                <a:srgbClr val="FFD1D1"/>
              </a:solidFill>
              <a:latin typeface="Times New Roman"/>
              <a:ea typeface="+mj-lt"/>
              <a:cs typeface="+mj-lt"/>
            </a:endParaRPr>
          </a:p>
          <a:p>
            <a:pPr algn="just">
              <a:lnSpc>
                <a:spcPct val="90000"/>
              </a:lnSpc>
              <a:buClr>
                <a:srgbClr val="EF53A5"/>
              </a:buClr>
            </a:pPr>
            <a:r>
              <a:rPr lang="en-US" sz="2200" dirty="0">
                <a:solidFill>
                  <a:srgbClr val="FFD1D1"/>
                </a:solidFill>
                <a:latin typeface="Times New Roman"/>
                <a:ea typeface="Calibri"/>
                <a:cs typeface="Calibri"/>
              </a:rPr>
              <a:t> In future studies, </a:t>
            </a:r>
            <a:r>
              <a:rPr lang="en-US" sz="2200" dirty="0" smtClean="0">
                <a:solidFill>
                  <a:srgbClr val="FFD1D1"/>
                </a:solidFill>
                <a:latin typeface="Times New Roman"/>
                <a:ea typeface="Calibri"/>
                <a:cs typeface="Calibri"/>
              </a:rPr>
              <a:t>my intention is </a:t>
            </a:r>
            <a:r>
              <a:rPr lang="en-US" sz="2200" dirty="0">
                <a:solidFill>
                  <a:srgbClr val="FFD1D1"/>
                </a:solidFill>
                <a:latin typeface="Times New Roman"/>
                <a:ea typeface="Calibri"/>
                <a:cs typeface="Calibri"/>
              </a:rPr>
              <a:t>to extend the proposed approaches to a wider range of applications to further demonstrate their feasibility for practical use.</a:t>
            </a:r>
            <a:endParaRPr lang="en-US" sz="2200" dirty="0">
              <a:solidFill>
                <a:srgbClr val="FFD1D1"/>
              </a:solidFill>
              <a:latin typeface="Times New Roman"/>
            </a:endParaRPr>
          </a:p>
        </p:txBody>
      </p:sp>
      <p:sp>
        <p:nvSpPr>
          <p:cNvPr id="4" name="Slide Number Placeholder 3">
            <a:extLst>
              <a:ext uri="{FF2B5EF4-FFF2-40B4-BE49-F238E27FC236}">
                <a16:creationId xmlns="" xmlns:a16="http://schemas.microsoft.com/office/drawing/2014/main" id="{A1704BD9-0962-7187-E1DB-F4776D5CBE47}"/>
              </a:ext>
            </a:extLst>
          </p:cNvPr>
          <p:cNvSpPr>
            <a:spLocks noGrp="1"/>
          </p:cNvSpPr>
          <p:nvPr>
            <p:ph type="sldNum" sz="quarter" idx="12"/>
          </p:nvPr>
        </p:nvSpPr>
        <p:spPr/>
        <p:txBody>
          <a:bodyPr/>
          <a:lstStyle/>
          <a:p>
            <a:fld id="{D57F1E4F-1CFF-5643-939E-02111984F565}" type="slidenum">
              <a:rPr lang="en-US" dirty="0"/>
              <a:pPr/>
              <a:t>26</a:t>
            </a:fld>
            <a:endParaRPr lang="en-US"/>
          </a:p>
        </p:txBody>
      </p:sp>
    </p:spTree>
    <p:extLst>
      <p:ext uri="{BB962C8B-B14F-4D97-AF65-F5344CB8AC3E}">
        <p14:creationId xmlns="" xmlns:p14="http://schemas.microsoft.com/office/powerpoint/2010/main" val="1598054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434C5-8EB0-240F-D711-1B478DB74E7C}"/>
              </a:ext>
            </a:extLst>
          </p:cNvPr>
          <p:cNvSpPr>
            <a:spLocks noGrp="1"/>
          </p:cNvSpPr>
          <p:nvPr>
            <p:ph type="title"/>
          </p:nvPr>
        </p:nvSpPr>
        <p:spPr/>
        <p:txBody>
          <a:bodyPr/>
          <a:lstStyle/>
          <a:p>
            <a:r>
              <a:rPr lang="en-US" b="1" dirty="0">
                <a:solidFill>
                  <a:schemeClr val="tx1"/>
                </a:solidFill>
                <a:latin typeface="Times New Roman"/>
                <a:ea typeface="+mj-lt"/>
                <a:cs typeface="+mj-lt"/>
              </a:rPr>
              <a:t>References</a:t>
            </a:r>
            <a:endParaRPr lang="en-US">
              <a:solidFill>
                <a:schemeClr val="tx1"/>
              </a:solidFill>
              <a:latin typeface="Times New Roman"/>
            </a:endParaRPr>
          </a:p>
        </p:txBody>
      </p:sp>
      <p:sp>
        <p:nvSpPr>
          <p:cNvPr id="3" name="Content Placeholder 2">
            <a:extLst>
              <a:ext uri="{FF2B5EF4-FFF2-40B4-BE49-F238E27FC236}">
                <a16:creationId xmlns="" xmlns:a16="http://schemas.microsoft.com/office/drawing/2014/main" id="{099236B9-5DC8-D472-C580-CE091486F7B6}"/>
              </a:ext>
            </a:extLst>
          </p:cNvPr>
          <p:cNvSpPr>
            <a:spLocks noGrp="1"/>
          </p:cNvSpPr>
          <p:nvPr>
            <p:ph idx="1"/>
          </p:nvPr>
        </p:nvSpPr>
        <p:spPr>
          <a:xfrm>
            <a:off x="739795" y="1217474"/>
            <a:ext cx="8432721" cy="5379793"/>
          </a:xfrm>
        </p:spPr>
        <p:txBody>
          <a:bodyPr vert="horz" lIns="91440" tIns="45720" rIns="91440" bIns="45720" rtlCol="0" anchor="t">
            <a:noAutofit/>
          </a:bodyPr>
          <a:lstStyle/>
          <a:p>
            <a:pPr algn="just">
              <a:lnSpc>
                <a:spcPct val="90000"/>
              </a:lnSpc>
            </a:pPr>
            <a:r>
              <a:rPr lang="en-US" b="1" dirty="0">
                <a:solidFill>
                  <a:srgbClr val="FFD1D1"/>
                </a:solidFill>
                <a:latin typeface="Times New Roman"/>
                <a:ea typeface="+mj-lt"/>
                <a:cs typeface="+mj-lt"/>
              </a:rPr>
              <a:t>IEEE PAPER:</a:t>
            </a:r>
            <a:r>
              <a:rPr lang="en-US" dirty="0">
                <a:solidFill>
                  <a:srgbClr val="FFD1D1"/>
                </a:solidFill>
                <a:latin typeface="Times New Roman"/>
                <a:ea typeface="Calibri"/>
                <a:cs typeface="Calibri"/>
              </a:rPr>
              <a:t>TAM: Targeted Analysis Model With Reinforcement Learning on Short Texts</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mj-lt"/>
                <a:cs typeface="+mj-lt"/>
              </a:rPr>
              <a:t>Mitchell, Tom (1997). Machine Learning. New York: McGraw Hill. ISBN 0-07-042807-7. OCLC 36417892.</a:t>
            </a:r>
            <a:endParaRPr lang="en-US">
              <a:solidFill>
                <a:srgbClr val="FFD1D1"/>
              </a:solidFill>
              <a:latin typeface="Times New Roman"/>
              <a:cs typeface="Times New Roman"/>
            </a:endParaRPr>
          </a:p>
          <a:p>
            <a:pPr>
              <a:buClr>
                <a:srgbClr val="EF53A5"/>
              </a:buClr>
            </a:pPr>
            <a:r>
              <a:rPr lang="en-US" dirty="0">
                <a:solidFill>
                  <a:srgbClr val="FFD1D1"/>
                </a:solidFill>
                <a:latin typeface="Times New Roman"/>
                <a:ea typeface="+mj-lt"/>
                <a:cs typeface="+mj-lt"/>
              </a:rPr>
              <a:t>Hu, J.; Niu, H.; Carrasco, J.; Lennox, B.; Arvin, F., “Voronoi-Based Multi-Robot Autonomous Exploration in Unknown Environments via Deep Reinforcement Learning” IEEE Transactions on Vehicular Technology, 2020.</a:t>
            </a:r>
            <a:endParaRPr lang="en-US">
              <a:solidFill>
                <a:srgbClr val="FFD1D1"/>
              </a:solidFill>
              <a:latin typeface="Times New Roman"/>
              <a:cs typeface="Times New Roman"/>
            </a:endParaRPr>
          </a:p>
          <a:p>
            <a:pPr>
              <a:buClr>
                <a:srgbClr val="EF53A5"/>
              </a:buClr>
            </a:pPr>
            <a:r>
              <a:rPr lang="en-US" dirty="0">
                <a:solidFill>
                  <a:srgbClr val="FFD1D1"/>
                </a:solidFill>
                <a:latin typeface="Times New Roman"/>
                <a:ea typeface="+mj-lt"/>
                <a:cs typeface="+mj-lt"/>
              </a:rPr>
              <a:t> </a:t>
            </a:r>
            <a:r>
              <a:rPr lang="en-US" dirty="0" err="1">
                <a:solidFill>
                  <a:srgbClr val="FFD1D1"/>
                </a:solidFill>
                <a:latin typeface="Times New Roman"/>
                <a:ea typeface="+mj-lt"/>
                <a:cs typeface="+mj-lt"/>
              </a:rPr>
              <a:t>Schapire</a:t>
            </a:r>
            <a:r>
              <a:rPr lang="en-US" dirty="0">
                <a:solidFill>
                  <a:srgbClr val="FFD1D1"/>
                </a:solidFill>
                <a:latin typeface="Times New Roman"/>
                <a:ea typeface="+mj-lt"/>
                <a:cs typeface="+mj-lt"/>
              </a:rPr>
              <a:t>, Robert E. (1990). “The Strength of Weak Learnability” (PDF). Machine Learning. 5 (2): 197–227. </a:t>
            </a:r>
            <a:r>
              <a:rPr lang="en-US" dirty="0" err="1">
                <a:solidFill>
                  <a:srgbClr val="FFD1D1"/>
                </a:solidFill>
                <a:latin typeface="Times New Roman"/>
                <a:ea typeface="+mj-lt"/>
                <a:cs typeface="+mj-lt"/>
              </a:rPr>
              <a:t>CiteSeerX</a:t>
            </a:r>
            <a:r>
              <a:rPr lang="en-US" dirty="0">
                <a:solidFill>
                  <a:srgbClr val="FFD1D1"/>
                </a:solidFill>
                <a:latin typeface="Times New Roman"/>
                <a:ea typeface="+mj-lt"/>
                <a:cs typeface="+mj-lt"/>
              </a:rPr>
              <a:t> 10.1.1.20.723. doi:10.1007/bf00116037. S2CID 53304535. Archived from the original (PDF) on 2012-10-10. Retrieved 2012-08-23.</a:t>
            </a:r>
            <a:endParaRPr lang="en-US">
              <a:solidFill>
                <a:srgbClr val="FFD1D1"/>
              </a:solidFill>
              <a:latin typeface="Times New Roman"/>
              <a:cs typeface="Times New Roman"/>
            </a:endParaRPr>
          </a:p>
          <a:p>
            <a:pPr>
              <a:buClr>
                <a:srgbClr val="EF53A5"/>
              </a:buClr>
            </a:pPr>
            <a:r>
              <a:rPr lang="en-US" dirty="0">
                <a:solidFill>
                  <a:srgbClr val="FFD1D1"/>
                </a:solidFill>
                <a:latin typeface="Times New Roman"/>
                <a:ea typeface="+mj-lt"/>
                <a:cs typeface="+mj-lt"/>
              </a:rPr>
              <a:t>“Guide To Data Cleaning: Definition, Benefits, Components, And How To Clean Your Data”. Tableau. Retrieved 2021-10-17.</a:t>
            </a:r>
            <a:endParaRPr lang="en-US">
              <a:solidFill>
                <a:srgbClr val="FFD1D1"/>
              </a:solidFill>
              <a:latin typeface="Times New Roman"/>
              <a:cs typeface="Times New Roman"/>
            </a:endParaRPr>
          </a:p>
          <a:p>
            <a:pPr>
              <a:buClr>
                <a:srgbClr val="EF53A5"/>
              </a:buClr>
            </a:pPr>
            <a:r>
              <a:rPr lang="en-US" dirty="0">
                <a:solidFill>
                  <a:srgbClr val="FFD1D1"/>
                </a:solidFill>
                <a:latin typeface="Times New Roman"/>
                <a:ea typeface="+mj-lt"/>
                <a:cs typeface="+mj-lt"/>
              </a:rPr>
              <a:t>Pyle, D., 1999. Data Preparation for Data Mining. Morgan Kaufmann Publishers, Los Altos, California.</a:t>
            </a:r>
            <a:endParaRPr lang="en-US" dirty="0">
              <a:solidFill>
                <a:srgbClr val="FFD1D1"/>
              </a:solidFill>
              <a:latin typeface="Times New Roman"/>
            </a:endParaRPr>
          </a:p>
          <a:p>
            <a:pPr>
              <a:buClr>
                <a:srgbClr val="EF53A5"/>
              </a:buClr>
            </a:pPr>
            <a:endParaRPr lang="en-US" dirty="0"/>
          </a:p>
        </p:txBody>
      </p:sp>
      <p:sp>
        <p:nvSpPr>
          <p:cNvPr id="4" name="Slide Number Placeholder 3">
            <a:extLst>
              <a:ext uri="{FF2B5EF4-FFF2-40B4-BE49-F238E27FC236}">
                <a16:creationId xmlns="" xmlns:a16="http://schemas.microsoft.com/office/drawing/2014/main" id="{EDCFE8F4-BAEB-038F-EC6B-234DE854A7C1}"/>
              </a:ext>
            </a:extLst>
          </p:cNvPr>
          <p:cNvSpPr>
            <a:spLocks noGrp="1"/>
          </p:cNvSpPr>
          <p:nvPr>
            <p:ph type="sldNum" sz="quarter" idx="12"/>
          </p:nvPr>
        </p:nvSpPr>
        <p:spPr/>
        <p:txBody>
          <a:bodyPr/>
          <a:lstStyle/>
          <a:p>
            <a:fld id="{D57F1E4F-1CFF-5643-939E-02111984F565}" type="slidenum">
              <a:rPr lang="en-US" dirty="0"/>
              <a:pPr/>
              <a:t>27</a:t>
            </a:fld>
            <a:endParaRPr lang="en-US"/>
          </a:p>
        </p:txBody>
      </p:sp>
    </p:spTree>
    <p:extLst>
      <p:ext uri="{BB962C8B-B14F-4D97-AF65-F5344CB8AC3E}">
        <p14:creationId xmlns="" xmlns:p14="http://schemas.microsoft.com/office/powerpoint/2010/main" val="117361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23E8915-D2AA-4327-A45A-972C3CA957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8302FC3C-9804-4950-B721-5FD704BA60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0" y="0"/>
            <a:ext cx="990352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6B9695BD-ECF6-49CA-8877-8C493193C65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78161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3BC6EBB2-9BDC-4075-BA6B-43A9FBF9C8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b="23320"/>
          <a:stretch/>
        </p:blipFill>
        <p:spPr>
          <a:xfrm>
            <a:off x="6992276" y="6228080"/>
            <a:ext cx="807409" cy="762000"/>
          </a:xfrm>
          <a:prstGeom prst="rect">
            <a:avLst/>
          </a:prstGeom>
        </p:spPr>
      </p:pic>
      <p:sp>
        <p:nvSpPr>
          <p:cNvPr id="16" name="Freeform 5">
            <a:extLst>
              <a:ext uri="{FF2B5EF4-FFF2-40B4-BE49-F238E27FC236}">
                <a16:creationId xmlns="" xmlns:a16="http://schemas.microsoft.com/office/drawing/2014/main" id="{F3798573-F27B-47EB-8EA4-7EE34954C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290" y="1"/>
            <a:ext cx="9906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 xmlns:a16="http://schemas.microsoft.com/office/drawing/2014/main" id="{DDED22EB-98B7-29CA-D9F7-180D092E99C0}"/>
              </a:ext>
            </a:extLst>
          </p:cNvPr>
          <p:cNvSpPr>
            <a:spLocks noGrp="1"/>
          </p:cNvSpPr>
          <p:nvPr>
            <p:ph type="title"/>
          </p:nvPr>
        </p:nvSpPr>
        <p:spPr>
          <a:xfrm>
            <a:off x="372234" y="804672"/>
            <a:ext cx="3293458" cy="5248656"/>
          </a:xfrm>
        </p:spPr>
        <p:txBody>
          <a:bodyPr anchor="ctr">
            <a:normAutofit/>
          </a:bodyPr>
          <a:lstStyle/>
          <a:p>
            <a:pPr algn="ctr"/>
            <a:r>
              <a:rPr lang="en-US" b="1" dirty="0">
                <a:latin typeface="Times New Roman"/>
                <a:cs typeface="Times New Roman"/>
              </a:rPr>
              <a:t>Introduction</a:t>
            </a:r>
            <a:br>
              <a:rPr lang="en-US" b="1" dirty="0">
                <a:latin typeface="Times New Roman"/>
                <a:cs typeface="Times New Roman"/>
              </a:rPr>
            </a:br>
            <a:r>
              <a:rPr lang="en-US" b="1" dirty="0">
                <a:latin typeface="Times New Roman"/>
                <a:cs typeface="Times New Roman"/>
              </a:rPr>
              <a:t>Cont.</a:t>
            </a:r>
          </a:p>
        </p:txBody>
      </p:sp>
      <p:sp>
        <p:nvSpPr>
          <p:cNvPr id="3" name="Content Placeholder 2">
            <a:extLst>
              <a:ext uri="{FF2B5EF4-FFF2-40B4-BE49-F238E27FC236}">
                <a16:creationId xmlns="" xmlns:a16="http://schemas.microsoft.com/office/drawing/2014/main" id="{6C21ED54-BCD3-523E-5696-A0F20F5E7973}"/>
              </a:ext>
            </a:extLst>
          </p:cNvPr>
          <p:cNvSpPr>
            <a:spLocks noGrp="1"/>
          </p:cNvSpPr>
          <p:nvPr>
            <p:ph idx="1"/>
          </p:nvPr>
        </p:nvSpPr>
        <p:spPr>
          <a:xfrm>
            <a:off x="3741263" y="804672"/>
            <a:ext cx="5747629" cy="5248657"/>
          </a:xfrm>
        </p:spPr>
        <p:txBody>
          <a:bodyPr vert="horz" lIns="91440" tIns="45720" rIns="91440" bIns="45720" rtlCol="0" anchor="ctr">
            <a:normAutofit fontScale="92500"/>
          </a:bodyPr>
          <a:lstStyle/>
          <a:p>
            <a:pPr>
              <a:buFont typeface="'Wingdings 3',Sans-Serif" charset="2"/>
            </a:pPr>
            <a:r>
              <a:rPr lang="en-US" sz="2400" dirty="0">
                <a:solidFill>
                  <a:srgbClr val="FFD1D1"/>
                </a:solidFill>
                <a:latin typeface="Times New Roman"/>
                <a:cs typeface="Times New Roman"/>
              </a:rPr>
              <a:t>By using this application we can find in which pharmacy the required tablets are available.</a:t>
            </a:r>
            <a:endParaRPr lang="en-US" sz="2400">
              <a:solidFill>
                <a:srgbClr val="FFD1D1"/>
              </a:solidFill>
              <a:latin typeface="Times New Roman"/>
              <a:ea typeface="+mj-lt"/>
              <a:cs typeface="Times New Roman"/>
            </a:endParaRPr>
          </a:p>
          <a:p>
            <a:pPr>
              <a:buClr>
                <a:srgbClr val="EF53A5"/>
              </a:buClr>
              <a:buFont typeface="'Wingdings 3',Sans-Serif" charset="2"/>
            </a:pPr>
            <a:r>
              <a:rPr lang="en-US" sz="2400" dirty="0">
                <a:solidFill>
                  <a:srgbClr val="FFD1D1"/>
                </a:solidFill>
                <a:latin typeface="Times New Roman"/>
                <a:cs typeface="Times New Roman"/>
              </a:rPr>
              <a:t>If the tablets are not available we can get the alternate suggestion of tablet from the consulted doctor through this web application.</a:t>
            </a:r>
            <a:endParaRPr lang="en-US" sz="2400">
              <a:solidFill>
                <a:srgbClr val="FFD1D1"/>
              </a:solidFill>
              <a:latin typeface="Times New Roman"/>
              <a:ea typeface="+mj-lt"/>
              <a:cs typeface="Times New Roman"/>
            </a:endParaRPr>
          </a:p>
          <a:p>
            <a:pPr>
              <a:buClr>
                <a:srgbClr val="EF53A5"/>
              </a:buClr>
              <a:buFont typeface="'Wingdings 3',Sans-Serif" charset="2"/>
            </a:pPr>
            <a:r>
              <a:rPr lang="en-US" sz="2400" dirty="0">
                <a:solidFill>
                  <a:srgbClr val="FFD1D1"/>
                </a:solidFill>
                <a:latin typeface="Times New Roman"/>
                <a:cs typeface="Times New Roman"/>
              </a:rPr>
              <a:t>In this proposed system I have applied the concept of random forest algorithm on the feature subset selection and classification and regression to perform the comparative study of the random forest algorithm in different perspectives. </a:t>
            </a:r>
            <a:endParaRPr lang="en-US" sz="2400">
              <a:solidFill>
                <a:srgbClr val="FFD1D1"/>
              </a:solidFill>
              <a:latin typeface="Times New Roman"/>
              <a:ea typeface="+mj-lt"/>
              <a:cs typeface="Times New Roman"/>
            </a:endParaRPr>
          </a:p>
          <a:p>
            <a:pPr>
              <a:buClr>
                <a:srgbClr val="EF53A5"/>
              </a:buClr>
              <a:buFont typeface="'Wingdings 3',Sans-Serif" charset="2"/>
            </a:pPr>
            <a:r>
              <a:rPr lang="en-US" sz="2400" dirty="0">
                <a:solidFill>
                  <a:srgbClr val="FFD1D1"/>
                </a:solidFill>
                <a:latin typeface="Times New Roman"/>
                <a:cs typeface="Times New Roman"/>
              </a:rPr>
              <a:t>The experimental results are presented and discussed.</a:t>
            </a:r>
          </a:p>
        </p:txBody>
      </p:sp>
      <p:sp>
        <p:nvSpPr>
          <p:cNvPr id="4" name="Slide Number Placeholder 3">
            <a:extLst>
              <a:ext uri="{FF2B5EF4-FFF2-40B4-BE49-F238E27FC236}">
                <a16:creationId xmlns="" xmlns:a16="http://schemas.microsoft.com/office/drawing/2014/main" id="{455D7732-5D12-7957-82AD-0E4287607DA3}"/>
              </a:ext>
            </a:extLst>
          </p:cNvPr>
          <p:cNvSpPr>
            <a:spLocks noGrp="1"/>
          </p:cNvSpPr>
          <p:nvPr>
            <p:ph type="sldNum" sz="quarter" idx="12"/>
          </p:nvPr>
        </p:nvSpPr>
        <p:spPr/>
        <p:txBody>
          <a:bodyPr/>
          <a:lstStyle/>
          <a:p>
            <a:fld id="{D57F1E4F-1CFF-5643-939E-02111984F565}" type="slidenum">
              <a:rPr lang="en-US" dirty="0"/>
              <a:pPr/>
              <a:t>3</a:t>
            </a:fld>
            <a:endParaRPr lang="en-US"/>
          </a:p>
        </p:txBody>
      </p:sp>
    </p:spTree>
    <p:extLst>
      <p:ext uri="{BB962C8B-B14F-4D97-AF65-F5344CB8AC3E}">
        <p14:creationId xmlns="" xmlns:p14="http://schemas.microsoft.com/office/powerpoint/2010/main" val="268484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CE0979C9-5BFD-8869-1E21-8FB8B1A5DCF5}"/>
              </a:ext>
            </a:extLst>
          </p:cNvPr>
          <p:cNvSpPr>
            <a:spLocks noGrp="1"/>
          </p:cNvSpPr>
          <p:nvPr>
            <p:ph type="title"/>
          </p:nvPr>
        </p:nvSpPr>
        <p:spPr>
          <a:xfrm>
            <a:off x="207466" y="198718"/>
            <a:ext cx="7641337" cy="1400530"/>
          </a:xfrm>
        </p:spPr>
        <p:txBody>
          <a:bodyPr/>
          <a:lstStyle/>
          <a:p>
            <a:r>
              <a:rPr lang="en-US" b="1" dirty="0">
                <a:latin typeface="Times New Roman"/>
                <a:cs typeface="Times New Roman"/>
              </a:rPr>
              <a:t>Literature survey</a:t>
            </a:r>
          </a:p>
        </p:txBody>
      </p:sp>
      <p:graphicFrame>
        <p:nvGraphicFramePr>
          <p:cNvPr id="7" name="Table 5">
            <a:extLst>
              <a:ext uri="{FF2B5EF4-FFF2-40B4-BE49-F238E27FC236}">
                <a16:creationId xmlns="" xmlns:a16="http://schemas.microsoft.com/office/drawing/2014/main" id="{728AE67C-0878-1676-F1E3-12D227418C83}"/>
              </a:ext>
            </a:extLst>
          </p:cNvPr>
          <p:cNvGraphicFramePr>
            <a:graphicFrameLocks noGrp="1"/>
          </p:cNvGraphicFramePr>
          <p:nvPr>
            <p:extLst>
              <p:ext uri="{D42A27DB-BD31-4B8C-83A1-F6EECF244321}">
                <p14:modId xmlns="" xmlns:p14="http://schemas.microsoft.com/office/powerpoint/2010/main" val="1972198123"/>
              </p:ext>
            </p:extLst>
          </p:nvPr>
        </p:nvGraphicFramePr>
        <p:xfrm>
          <a:off x="95250" y="1142999"/>
          <a:ext cx="9744057" cy="5584744"/>
        </p:xfrm>
        <a:graphic>
          <a:graphicData uri="http://schemas.openxmlformats.org/drawingml/2006/table">
            <a:tbl>
              <a:tblPr firstRow="1" bandRow="1">
                <a:tableStyleId>{21E4AEA4-8DFA-4A89-87EB-49C32662AFE0}</a:tableStyleId>
              </a:tblPr>
              <a:tblGrid>
                <a:gridCol w="1466513">
                  <a:extLst>
                    <a:ext uri="{9D8B030D-6E8A-4147-A177-3AD203B41FA5}">
                      <a16:colId xmlns="" xmlns:a16="http://schemas.microsoft.com/office/drawing/2014/main" val="2868571730"/>
                    </a:ext>
                  </a:extLst>
                </a:gridCol>
                <a:gridCol w="2012738">
                  <a:extLst>
                    <a:ext uri="{9D8B030D-6E8A-4147-A177-3AD203B41FA5}">
                      <a16:colId xmlns="" xmlns:a16="http://schemas.microsoft.com/office/drawing/2014/main" val="4181218422"/>
                    </a:ext>
                  </a:extLst>
                </a:gridCol>
                <a:gridCol w="641449">
                  <a:extLst>
                    <a:ext uri="{9D8B030D-6E8A-4147-A177-3AD203B41FA5}">
                      <a16:colId xmlns="" xmlns:a16="http://schemas.microsoft.com/office/drawing/2014/main" val="3678625512"/>
                    </a:ext>
                  </a:extLst>
                </a:gridCol>
                <a:gridCol w="1403122">
                  <a:extLst>
                    <a:ext uri="{9D8B030D-6E8A-4147-A177-3AD203B41FA5}">
                      <a16:colId xmlns="" xmlns:a16="http://schemas.microsoft.com/office/drawing/2014/main" val="2963958171"/>
                    </a:ext>
                  </a:extLst>
                </a:gridCol>
                <a:gridCol w="4220235">
                  <a:extLst>
                    <a:ext uri="{9D8B030D-6E8A-4147-A177-3AD203B41FA5}">
                      <a16:colId xmlns="" xmlns:a16="http://schemas.microsoft.com/office/drawing/2014/main" val="3082687809"/>
                    </a:ext>
                  </a:extLst>
                </a:gridCol>
              </a:tblGrid>
              <a:tr h="329040">
                <a:tc>
                  <a:txBody>
                    <a:bodyPr/>
                    <a:lstStyle/>
                    <a:p>
                      <a:pPr algn="ctr"/>
                      <a:r>
                        <a:rPr lang="en-US" sz="1600" dirty="0">
                          <a:latin typeface="Times New Roman"/>
                        </a:rPr>
                        <a:t>Authors</a:t>
                      </a:r>
                    </a:p>
                  </a:txBody>
                  <a:tcPr marL="74295" marR="74295" anchor="ctr"/>
                </a:tc>
                <a:tc>
                  <a:txBody>
                    <a:bodyPr/>
                    <a:lstStyle/>
                    <a:p>
                      <a:pPr algn="ctr"/>
                      <a:r>
                        <a:rPr lang="en-US" sz="1600" dirty="0">
                          <a:latin typeface="Times New Roman"/>
                        </a:rPr>
                        <a:t>Title</a:t>
                      </a:r>
                    </a:p>
                  </a:txBody>
                  <a:tcPr marL="74295" marR="74295" anchor="ctr"/>
                </a:tc>
                <a:tc>
                  <a:txBody>
                    <a:bodyPr/>
                    <a:lstStyle/>
                    <a:p>
                      <a:pPr lvl="0" algn="ctr">
                        <a:buNone/>
                      </a:pPr>
                      <a:r>
                        <a:rPr lang="en-US" sz="1600" dirty="0">
                          <a:latin typeface="Times New Roman"/>
                        </a:rPr>
                        <a:t>Year</a:t>
                      </a:r>
                    </a:p>
                  </a:txBody>
                  <a:tcPr marL="74295" marR="74295" anchor="ctr"/>
                </a:tc>
                <a:tc>
                  <a:txBody>
                    <a:bodyPr/>
                    <a:lstStyle/>
                    <a:p>
                      <a:pPr algn="ctr"/>
                      <a:r>
                        <a:rPr lang="en-US" sz="1600" dirty="0">
                          <a:latin typeface="Times New Roman"/>
                        </a:rPr>
                        <a:t>Source</a:t>
                      </a:r>
                    </a:p>
                  </a:txBody>
                  <a:tcPr marL="74295" marR="74295" anchor="ctr"/>
                </a:tc>
                <a:tc>
                  <a:txBody>
                    <a:bodyPr/>
                    <a:lstStyle/>
                    <a:p>
                      <a:pPr algn="ctr"/>
                      <a:r>
                        <a:rPr lang="en-US" sz="1600" dirty="0">
                          <a:latin typeface="Times New Roman"/>
                        </a:rPr>
                        <a:t>Findings</a:t>
                      </a:r>
                    </a:p>
                  </a:txBody>
                  <a:tcPr marL="74295" marR="74295" anchor="ctr"/>
                </a:tc>
                <a:extLst>
                  <a:ext uri="{0D108BD9-81ED-4DB2-BD59-A6C34878D82A}">
                    <a16:rowId xmlns="" xmlns:a16="http://schemas.microsoft.com/office/drawing/2014/main" val="1323917477"/>
                  </a:ext>
                </a:extLst>
              </a:tr>
              <a:tr h="780317">
                <a:tc>
                  <a:txBody>
                    <a:bodyPr/>
                    <a:lstStyle/>
                    <a:p>
                      <a:pPr lvl="0" algn="l">
                        <a:buNone/>
                      </a:pPr>
                      <a:r>
                        <a:rPr lang="en-AU" sz="1200" b="0" i="0" u="none" strike="noStrike" noProof="0" dirty="0">
                          <a:latin typeface="Times New Roman"/>
                        </a:rPr>
                        <a:t> Ethem </a:t>
                      </a:r>
                      <a:r>
                        <a:rPr lang="en-AU" sz="1200" b="0" i="0" u="none" strike="noStrike" noProof="0" dirty="0" err="1">
                          <a:latin typeface="Times New Roman"/>
                        </a:rPr>
                        <a:t>Alpaydin</a:t>
                      </a:r>
                      <a:endParaRPr lang="en-US" sz="1600" i="0" dirty="0">
                        <a:latin typeface="Times New Roman"/>
                      </a:endParaRPr>
                    </a:p>
                  </a:txBody>
                  <a:tcPr marL="74295" marR="74295" anchor="ctr"/>
                </a:tc>
                <a:tc>
                  <a:txBody>
                    <a:bodyPr/>
                    <a:lstStyle/>
                    <a:p>
                      <a:pPr lvl="0" algn="l">
                        <a:lnSpc>
                          <a:spcPct val="100000"/>
                        </a:lnSpc>
                        <a:spcBef>
                          <a:spcPts val="0"/>
                        </a:spcBef>
                        <a:spcAft>
                          <a:spcPts val="0"/>
                        </a:spcAft>
                        <a:buNone/>
                      </a:pPr>
                      <a:r>
                        <a:rPr lang="en-AU" sz="1200" b="0" i="0" u="none" strike="noStrike" noProof="0" dirty="0">
                          <a:latin typeface="Times New Roman"/>
                        </a:rPr>
                        <a:t>Introduction to Machine Learning</a:t>
                      </a:r>
                      <a:endParaRPr lang="en-US" sz="1600" i="0" dirty="0">
                        <a:latin typeface="Times New Roman"/>
                      </a:endParaRPr>
                    </a:p>
                  </a:txBody>
                  <a:tcPr marL="74295" marR="74295" anchor="ctr"/>
                </a:tc>
                <a:tc>
                  <a:txBody>
                    <a:bodyPr/>
                    <a:lstStyle/>
                    <a:p>
                      <a:pPr lvl="0" algn="ctr">
                        <a:buNone/>
                      </a:pPr>
                      <a:r>
                        <a:rPr lang="en-AU" sz="1200" b="0" i="0" u="none" strike="noStrike" noProof="0" dirty="0">
                          <a:latin typeface="Times New Roman"/>
                        </a:rPr>
                        <a:t>2020</a:t>
                      </a:r>
                    </a:p>
                  </a:txBody>
                  <a:tcPr marL="74295" marR="74295" anchor="ctr"/>
                </a:tc>
                <a:tc>
                  <a:txBody>
                    <a:bodyPr/>
                    <a:lstStyle/>
                    <a:p>
                      <a:pPr lvl="0" algn="ctr">
                        <a:buNone/>
                      </a:pPr>
                      <a:r>
                        <a:rPr lang="en-AU" sz="1200" b="0" i="0" u="none" strike="noStrike" noProof="0" dirty="0">
                          <a:solidFill>
                            <a:schemeClr val="bg1"/>
                          </a:solidFill>
                          <a:latin typeface="Times New Roman"/>
                        </a:rPr>
                        <a:t>Fourth ed. MIT. pp. xix</a:t>
                      </a:r>
                      <a:endParaRPr lang="en-US" sz="1600">
                        <a:solidFill>
                          <a:schemeClr val="bg1"/>
                        </a:solidFill>
                        <a:latin typeface="Times New Roman"/>
                      </a:endParaRPr>
                    </a:p>
                  </a:txBody>
                  <a:tcPr marL="74295" marR="74295" anchor="ctr"/>
                </a:tc>
                <a:tc>
                  <a:txBody>
                    <a:bodyPr/>
                    <a:lstStyle/>
                    <a:p>
                      <a:pPr lvl="0" algn="just">
                        <a:buNone/>
                      </a:pPr>
                      <a:r>
                        <a:rPr lang="en-AU" sz="1200" b="0" i="0" u="none" strike="noStrike" noProof="0" dirty="0">
                          <a:latin typeface="Times New Roman"/>
                        </a:rPr>
                        <a:t>Machine learning programs can perform tasks without being explicitly programmed to do so. It involves computers learning from data provided so that they carry out certain tasks. </a:t>
                      </a:r>
                      <a:endParaRPr lang="en-AU" sz="1200" b="0" i="0" u="none" strike="noStrike" noProof="0">
                        <a:latin typeface="Times New Roman"/>
                      </a:endParaRPr>
                    </a:p>
                  </a:txBody>
                  <a:tcPr marL="74295" marR="74295" anchor="ctr"/>
                </a:tc>
                <a:extLst>
                  <a:ext uri="{0D108BD9-81ED-4DB2-BD59-A6C34878D82A}">
                    <a16:rowId xmlns="" xmlns:a16="http://schemas.microsoft.com/office/drawing/2014/main" val="1222318986"/>
                  </a:ext>
                </a:extLst>
              </a:tr>
              <a:tr h="1136682">
                <a:tc>
                  <a:txBody>
                    <a:bodyPr/>
                    <a:lstStyle/>
                    <a:p>
                      <a:pPr lvl="0" algn="l">
                        <a:buNone/>
                      </a:pPr>
                      <a:r>
                        <a:rPr lang="en-AU" sz="1200" b="0" i="0" u="none" strike="noStrike" noProof="0" dirty="0">
                          <a:latin typeface="Times New Roman"/>
                        </a:rPr>
                        <a:t>Hu, J.; Niu, H.; Carrasco, J.; Lennox, B.; Arvin, F.</a:t>
                      </a:r>
                    </a:p>
                  </a:txBody>
                  <a:tcPr marL="74295" marR="74295" anchor="ctr"/>
                </a:tc>
                <a:tc>
                  <a:txBody>
                    <a:bodyPr/>
                    <a:lstStyle/>
                    <a:p>
                      <a:pPr lvl="0" algn="l">
                        <a:buNone/>
                      </a:pPr>
                      <a:r>
                        <a:rPr lang="en-AU" sz="1200" b="0" i="0" u="none" strike="noStrike" noProof="0" dirty="0">
                          <a:latin typeface="Times New Roman"/>
                        </a:rPr>
                        <a:t>Voronoi-Based Multi-Robot Autonomous Exploration in Unknown Environments via </a:t>
                      </a:r>
                      <a:endParaRPr lang="en-US" sz="1200" dirty="0">
                        <a:latin typeface="Times New Roman"/>
                      </a:endParaRPr>
                    </a:p>
                    <a:p>
                      <a:pPr lvl="0" algn="l">
                        <a:buNone/>
                      </a:pPr>
                      <a:r>
                        <a:rPr lang="en-AU" sz="1200" b="0" i="0" u="none" strike="noStrike" noProof="0" dirty="0">
                          <a:latin typeface="Times New Roman"/>
                        </a:rPr>
                        <a:t>Deep Reinforcement Learning</a:t>
                      </a:r>
                      <a:endParaRPr lang="en-US" sz="1200" dirty="0">
                        <a:latin typeface="Times New Roman"/>
                      </a:endParaRPr>
                    </a:p>
                  </a:txBody>
                  <a:tcPr marL="74295" marR="74295" anchor="ctr"/>
                </a:tc>
                <a:tc>
                  <a:txBody>
                    <a:bodyPr/>
                    <a:lstStyle/>
                    <a:p>
                      <a:pPr lvl="0" algn="ctr">
                        <a:buNone/>
                      </a:pPr>
                      <a:r>
                        <a:rPr lang="en-AU" sz="1200" b="0" i="0" u="none" strike="noStrike" noProof="0" dirty="0">
                          <a:latin typeface="Times New Roman"/>
                        </a:rPr>
                        <a:t>2020</a:t>
                      </a:r>
                      <a:endParaRPr lang="en-US" sz="1600" dirty="0"/>
                    </a:p>
                  </a:txBody>
                  <a:tcPr marL="74295" marR="74295" anchor="ctr"/>
                </a:tc>
                <a:tc>
                  <a:txBody>
                    <a:bodyPr/>
                    <a:lstStyle/>
                    <a:p>
                      <a:pPr lvl="0" algn="ctr">
                        <a:buNone/>
                      </a:pPr>
                      <a:r>
                        <a:rPr lang="en-AU" sz="1200" b="0" i="0" u="none" strike="noStrike" noProof="0" dirty="0">
                          <a:latin typeface="Times New Roman"/>
                        </a:rPr>
                        <a:t>IEEE Transactions on Vehicular Technology</a:t>
                      </a:r>
                      <a:endParaRPr lang="en-US" sz="1200" dirty="0">
                        <a:latin typeface="Times New Roman"/>
                      </a:endParaRPr>
                    </a:p>
                  </a:txBody>
                  <a:tcPr marL="74295" marR="74295" anchor="ctr"/>
                </a:tc>
                <a:tc>
                  <a:txBody>
                    <a:bodyPr/>
                    <a:lstStyle/>
                    <a:p>
                      <a:pPr lvl="0" algn="just">
                        <a:buNone/>
                      </a:pPr>
                      <a:r>
                        <a:rPr lang="en-AU" sz="1200" b="0" i="0" u="none" strike="noStrike" noProof="0" dirty="0">
                          <a:latin typeface="Times New Roman"/>
                        </a:rPr>
                        <a:t>Machine learning algorithms are used in a wide variety of applications, such as in medicine, email filtering, speech recognition, and computer vision, where it is difficult or unfeasible to develop conventional algorithms to perform the needed tasks.</a:t>
                      </a:r>
                      <a:endParaRPr lang="en-US" sz="1200" dirty="0">
                        <a:latin typeface="Times New Roman"/>
                      </a:endParaRPr>
                    </a:p>
                  </a:txBody>
                  <a:tcPr marL="74295" marR="74295" anchor="ctr"/>
                </a:tc>
                <a:extLst>
                  <a:ext uri="{0D108BD9-81ED-4DB2-BD59-A6C34878D82A}">
                    <a16:rowId xmlns="" xmlns:a16="http://schemas.microsoft.com/office/drawing/2014/main" val="516005747"/>
                  </a:ext>
                </a:extLst>
              </a:tr>
              <a:tr h="1136682">
                <a:tc>
                  <a:txBody>
                    <a:bodyPr/>
                    <a:lstStyle/>
                    <a:p>
                      <a:pPr lvl="0" algn="l">
                        <a:buNone/>
                      </a:pPr>
                      <a:r>
                        <a:rPr lang="en-AU" sz="1200" b="0" i="0" u="none" strike="noStrike" noProof="0" dirty="0" err="1">
                          <a:latin typeface="Times New Roman"/>
                        </a:rPr>
                        <a:t>Piryonesi</a:t>
                      </a:r>
                      <a:r>
                        <a:rPr lang="en-AU" sz="1200" b="0" i="0" u="none" strike="noStrike" noProof="0" dirty="0">
                          <a:latin typeface="Times New Roman"/>
                        </a:rPr>
                        <a:t> S. Madeh; El-</a:t>
                      </a:r>
                      <a:r>
                        <a:rPr lang="en-AU" sz="1200" b="0" i="0" u="none" strike="noStrike" noProof="0" dirty="0" err="1">
                          <a:latin typeface="Times New Roman"/>
                        </a:rPr>
                        <a:t>Diraby</a:t>
                      </a:r>
                      <a:r>
                        <a:rPr lang="en-AU" sz="1200" b="0" i="0" u="none" strike="noStrike" noProof="0" dirty="0">
                          <a:latin typeface="Times New Roman"/>
                        </a:rPr>
                        <a:t> Tamer E. </a:t>
                      </a:r>
                      <a:endParaRPr lang="en-AU" sz="1200" b="0" i="0" u="none" strike="noStrike" noProof="0">
                        <a:latin typeface="Times New Roman"/>
                      </a:endParaRPr>
                    </a:p>
                  </a:txBody>
                  <a:tcPr marL="74295" marR="74295" anchor="ctr"/>
                </a:tc>
                <a:tc>
                  <a:txBody>
                    <a:bodyPr/>
                    <a:lstStyle/>
                    <a:p>
                      <a:pPr lvl="0" algn="l">
                        <a:buNone/>
                      </a:pPr>
                      <a:r>
                        <a:rPr lang="en-AU" sz="1200" b="0" i="0" u="none" strike="noStrike" noProof="0" dirty="0">
                          <a:latin typeface="Times New Roman"/>
                        </a:rPr>
                        <a:t>Role of Data Analytics in Infrastructure Asset Management: Overcoming Data Size and Quality Problems</a:t>
                      </a:r>
                    </a:p>
                  </a:txBody>
                  <a:tcPr marL="74295" marR="74295" anchor="ctr"/>
                </a:tc>
                <a:tc>
                  <a:txBody>
                    <a:bodyPr/>
                    <a:lstStyle/>
                    <a:p>
                      <a:pPr lvl="0" algn="ctr">
                        <a:buNone/>
                      </a:pPr>
                      <a:r>
                        <a:rPr lang="en-AU" sz="1200" b="0" i="0" u="none" strike="noStrike" noProof="0" dirty="0">
                          <a:latin typeface="Times New Roman"/>
                        </a:rPr>
                        <a:t>2021</a:t>
                      </a:r>
                    </a:p>
                  </a:txBody>
                  <a:tcPr marL="74295" marR="74295" anchor="ctr"/>
                </a:tc>
                <a:tc>
                  <a:txBody>
                    <a:bodyPr/>
                    <a:lstStyle/>
                    <a:p>
                      <a:pPr lvl="0" algn="ctr">
                        <a:buNone/>
                      </a:pPr>
                      <a:r>
                        <a:rPr lang="en-AU" sz="1200" b="0" i="0" u="none" strike="noStrike" noProof="0" dirty="0">
                          <a:latin typeface="Times New Roman"/>
                        </a:rPr>
                        <a:t>Journal of  Transportation </a:t>
                      </a:r>
                    </a:p>
                    <a:p>
                      <a:pPr lvl="0" algn="ctr">
                        <a:buNone/>
                      </a:pPr>
                      <a:r>
                        <a:rPr lang="en-AU" sz="1200" b="0" i="0" u="none" strike="noStrike" noProof="0" dirty="0">
                          <a:latin typeface="Times New Roman"/>
                        </a:rPr>
                        <a:t>Engineering</a:t>
                      </a:r>
                    </a:p>
                  </a:txBody>
                  <a:tcPr marL="74295" marR="74295" anchor="ctr"/>
                </a:tc>
                <a:tc>
                  <a:txBody>
                    <a:bodyPr/>
                    <a:lstStyle/>
                    <a:p>
                      <a:pPr lvl="0" algn="just">
                        <a:lnSpc>
                          <a:spcPct val="100000"/>
                        </a:lnSpc>
                        <a:spcBef>
                          <a:spcPts val="0"/>
                        </a:spcBef>
                        <a:spcAft>
                          <a:spcPts val="0"/>
                        </a:spcAft>
                        <a:buNone/>
                      </a:pPr>
                      <a:r>
                        <a:rPr lang="en-AU" sz="1200" b="0" i="0" u="none" strike="noStrike" noProof="0" dirty="0">
                          <a:latin typeface="Times New Roman"/>
                        </a:rPr>
                        <a:t>Random forests generally outperform decision trees, but their accuracy is lower than gradient boosted trees. However, data characteristics can affect their performance.</a:t>
                      </a:r>
                      <a:endParaRPr lang="en-AU" sz="1200" b="0" i="0" u="none" strike="noStrike" noProof="0" dirty="0"/>
                    </a:p>
                    <a:p>
                      <a:pPr lvl="0" algn="just">
                        <a:buNone/>
                      </a:pPr>
                      <a:endParaRPr lang="en-AU" sz="1200" b="0" i="0" u="none" strike="noStrike" noProof="0" dirty="0">
                        <a:latin typeface="Times New Roman"/>
                      </a:endParaRPr>
                    </a:p>
                  </a:txBody>
                  <a:tcPr marL="74295" marR="74295" anchor="ctr"/>
                </a:tc>
                <a:extLst>
                  <a:ext uri="{0D108BD9-81ED-4DB2-BD59-A6C34878D82A}">
                    <a16:rowId xmlns="" xmlns:a16="http://schemas.microsoft.com/office/drawing/2014/main" val="224561474"/>
                  </a:ext>
                </a:extLst>
              </a:tr>
              <a:tr h="1007063">
                <a:tc>
                  <a:txBody>
                    <a:bodyPr/>
                    <a:lstStyle/>
                    <a:p>
                      <a:pPr lvl="0">
                        <a:buNone/>
                      </a:pPr>
                      <a:r>
                        <a:rPr lang="en-AU" sz="1200" b="0" i="0" u="none" strike="noStrike" noProof="0" dirty="0">
                          <a:latin typeface="Times New Roman"/>
                        </a:rPr>
                        <a:t>Hastie, Trevor; </a:t>
                      </a:r>
                      <a:r>
                        <a:rPr lang="en-AU" sz="1200" b="0" i="0" u="none" strike="noStrike" noProof="0" dirty="0" err="1">
                          <a:latin typeface="Times New Roman"/>
                        </a:rPr>
                        <a:t>Tibshirani</a:t>
                      </a:r>
                      <a:r>
                        <a:rPr lang="en-AU" sz="1200" b="0" i="0" u="none" strike="noStrike" noProof="0" dirty="0">
                          <a:latin typeface="Times New Roman"/>
                        </a:rPr>
                        <a:t>, Robert; Friedman, Jerome </a:t>
                      </a:r>
                      <a:endParaRPr lang="en-AU" sz="1200" b="0" i="0" u="none" strike="noStrike" noProof="0">
                        <a:latin typeface="Times New Roman"/>
                      </a:endParaRPr>
                    </a:p>
                  </a:txBody>
                  <a:tcPr marL="74295" marR="74295" anchor="ctr"/>
                </a:tc>
                <a:tc>
                  <a:txBody>
                    <a:bodyPr/>
                    <a:lstStyle/>
                    <a:p>
                      <a:pPr lvl="0">
                        <a:buNone/>
                      </a:pPr>
                      <a:r>
                        <a:rPr lang="en-AU" sz="1200" b="0" i="0" u="none" strike="noStrike" noProof="0" dirty="0">
                          <a:latin typeface="Times New Roman"/>
                        </a:rPr>
                        <a:t>The Elements of Statistical Learning (2</a:t>
                      </a:r>
                      <a:r>
                        <a:rPr lang="en-AU" sz="1200" b="0" i="0" u="none" strike="noStrike" baseline="30000" noProof="0" dirty="0">
                          <a:latin typeface="Times New Roman"/>
                        </a:rPr>
                        <a:t>nd</a:t>
                      </a:r>
                      <a:r>
                        <a:rPr lang="en-AU" sz="1200" b="0" i="0" u="none" strike="noStrike" noProof="0" dirty="0">
                          <a:latin typeface="Times New Roman"/>
                        </a:rPr>
                        <a:t> ed.)</a:t>
                      </a:r>
                      <a:endParaRPr lang="en-US" sz="1200">
                        <a:latin typeface="Times New Roman"/>
                      </a:endParaRPr>
                    </a:p>
                  </a:txBody>
                  <a:tcPr marL="74295" marR="74295" anchor="ctr"/>
                </a:tc>
                <a:tc>
                  <a:txBody>
                    <a:bodyPr/>
                    <a:lstStyle/>
                    <a:p>
                      <a:pPr lvl="0" algn="ctr">
                        <a:buNone/>
                      </a:pPr>
                      <a:r>
                        <a:rPr lang="en-AU" sz="1200" b="0" i="0" u="none" strike="noStrike" noProof="0" dirty="0">
                          <a:latin typeface="Times New Roman"/>
                        </a:rPr>
                        <a:t>2008</a:t>
                      </a:r>
                      <a:endParaRPr lang="en-US" sz="1600" dirty="0"/>
                    </a:p>
                  </a:txBody>
                  <a:tcPr marL="74295" marR="74295" anchor="ctr"/>
                </a:tc>
                <a:tc>
                  <a:txBody>
                    <a:bodyPr/>
                    <a:lstStyle/>
                    <a:p>
                      <a:pPr lvl="0" algn="ctr">
                        <a:buNone/>
                      </a:pPr>
                      <a:r>
                        <a:rPr lang="en-AU" sz="1200" b="0" i="0" u="none" strike="noStrike" noProof="0" dirty="0">
                          <a:latin typeface="Times New Roman"/>
                        </a:rPr>
                        <a:t>Springer</a:t>
                      </a:r>
                      <a:endParaRPr lang="en-US" sz="1600" dirty="0"/>
                    </a:p>
                  </a:txBody>
                  <a:tcPr marL="74295" marR="74295" anchor="ctr"/>
                </a:tc>
                <a:tc>
                  <a:txBody>
                    <a:bodyPr/>
                    <a:lstStyle/>
                    <a:p>
                      <a:pPr lvl="0" algn="just">
                        <a:buNone/>
                      </a:pPr>
                      <a:r>
                        <a:rPr lang="en-AU" sz="1200" b="0" i="0" u="none" strike="noStrike" noProof="0" dirty="0">
                          <a:latin typeface="Times New Roman"/>
                        </a:rPr>
                        <a:t>Random decision forests correct for decision trees’ habit of overfitting to their training set. Random forests are a way of averaging multiple deep decision trees, trained on different parts of the same training set, with the goal of reducing the variance.</a:t>
                      </a:r>
                      <a:endParaRPr lang="en-AU" sz="1600" dirty="0"/>
                    </a:p>
                  </a:txBody>
                  <a:tcPr marL="74295" marR="74295"/>
                </a:tc>
                <a:extLst>
                  <a:ext uri="{0D108BD9-81ED-4DB2-BD59-A6C34878D82A}">
                    <a16:rowId xmlns="" xmlns:a16="http://schemas.microsoft.com/office/drawing/2014/main" val="713557331"/>
                  </a:ext>
                </a:extLst>
              </a:tr>
              <a:tr h="1007062">
                <a:tc>
                  <a:txBody>
                    <a:bodyPr/>
                    <a:lstStyle/>
                    <a:p>
                      <a:pPr lvl="0">
                        <a:buNone/>
                      </a:pPr>
                      <a:r>
                        <a:rPr lang="en-AU" sz="1200" b="0" i="0" u="none" strike="noStrike" noProof="0" dirty="0">
                          <a:latin typeface="Times New Roman"/>
                        </a:rPr>
                        <a:t>Geurts P, Ernst D, </a:t>
                      </a:r>
                      <a:r>
                        <a:rPr lang="en-AU" sz="1200" b="0" i="0" u="none" strike="noStrike" noProof="0" dirty="0" err="1">
                          <a:latin typeface="Times New Roman"/>
                        </a:rPr>
                        <a:t>Wehenkel</a:t>
                      </a:r>
                      <a:r>
                        <a:rPr lang="en-AU" sz="1200" b="0" i="0" u="none" strike="noStrike" noProof="0" dirty="0">
                          <a:latin typeface="Times New Roman"/>
                        </a:rPr>
                        <a:t> L</a:t>
                      </a:r>
                      <a:endParaRPr lang="en-US" sz="1600" dirty="0"/>
                    </a:p>
                  </a:txBody>
                  <a:tcPr marL="74295" marR="74295" anchor="ctr"/>
                </a:tc>
                <a:tc>
                  <a:txBody>
                    <a:bodyPr/>
                    <a:lstStyle/>
                    <a:p>
                      <a:pPr lvl="0" algn="l">
                        <a:lnSpc>
                          <a:spcPct val="100000"/>
                        </a:lnSpc>
                        <a:spcBef>
                          <a:spcPts val="0"/>
                        </a:spcBef>
                        <a:spcAft>
                          <a:spcPts val="0"/>
                        </a:spcAft>
                        <a:buNone/>
                      </a:pPr>
                      <a:r>
                        <a:rPr lang="en-AU" sz="1200" b="0" i="0" u="none" strike="noStrike" noProof="0" dirty="0">
                          <a:latin typeface="Times New Roman"/>
                        </a:rPr>
                        <a:t>Extremely randomized trees</a:t>
                      </a:r>
                      <a:endParaRPr lang="en-AU" sz="1200" b="0" i="0" u="none" strike="noStrike" noProof="0" dirty="0"/>
                    </a:p>
                  </a:txBody>
                  <a:tcPr marL="74295" marR="74295" anchor="ctr"/>
                </a:tc>
                <a:tc>
                  <a:txBody>
                    <a:bodyPr/>
                    <a:lstStyle/>
                    <a:p>
                      <a:pPr lvl="0" algn="ctr">
                        <a:buNone/>
                      </a:pPr>
                      <a:r>
                        <a:rPr lang="en-AU" sz="1200" b="0" i="0" u="none" strike="noStrike" noProof="0" dirty="0">
                          <a:latin typeface="Times New Roman"/>
                        </a:rPr>
                        <a:t>2006</a:t>
                      </a:r>
                    </a:p>
                  </a:txBody>
                  <a:tcPr marL="74295" marR="74295" anchor="ctr"/>
                </a:tc>
                <a:tc>
                  <a:txBody>
                    <a:bodyPr/>
                    <a:lstStyle/>
                    <a:p>
                      <a:pPr lvl="0" algn="ctr">
                        <a:lnSpc>
                          <a:spcPct val="100000"/>
                        </a:lnSpc>
                        <a:spcBef>
                          <a:spcPts val="0"/>
                        </a:spcBef>
                        <a:spcAft>
                          <a:spcPts val="0"/>
                        </a:spcAft>
                        <a:buNone/>
                      </a:pPr>
                      <a:r>
                        <a:rPr lang="en-AU" sz="1200" b="0" i="0" u="none" strike="noStrike" noProof="0" dirty="0">
                          <a:latin typeface="Times New Roman"/>
                        </a:rPr>
                        <a:t>24th ACM SIGKDD International Conference of</a:t>
                      </a:r>
                      <a:endParaRPr lang="en-US" sz="1600" dirty="0">
                        <a:latin typeface="Times New Roman"/>
                      </a:endParaRPr>
                    </a:p>
                    <a:p>
                      <a:pPr lvl="0" algn="ctr">
                        <a:buNone/>
                      </a:pPr>
                      <a:r>
                        <a:rPr lang="en-AU" sz="1200" b="0" i="0" u="none" strike="noStrike" noProof="0" dirty="0">
                          <a:latin typeface="Times New Roman"/>
                        </a:rPr>
                        <a:t>Knowledge</a:t>
                      </a:r>
                    </a:p>
                  </a:txBody>
                  <a:tcPr marL="74295" marR="74295" anchor="ctr"/>
                </a:tc>
                <a:tc>
                  <a:txBody>
                    <a:bodyPr/>
                    <a:lstStyle/>
                    <a:p>
                      <a:pPr lvl="0" algn="just">
                        <a:buNone/>
                      </a:pPr>
                      <a:r>
                        <a:rPr lang="en-AU" sz="1200" b="0" i="0" u="none" strike="noStrike" noProof="0" dirty="0">
                          <a:latin typeface="Times New Roman"/>
                        </a:rPr>
                        <a:t>As part of their construction, random forest predictors naturally lead to a dissimilarity measure among the observations. One can also define a random forest dissimilarity measure between unlabelled data: the idea is to construct a random forest predictor that distinguishes the “observed” data from suitably generated synthetic data.</a:t>
                      </a:r>
                      <a:endParaRPr lang="en-US" sz="1600" dirty="0"/>
                    </a:p>
                  </a:txBody>
                  <a:tcPr marL="74295" marR="74295"/>
                </a:tc>
                <a:extLst>
                  <a:ext uri="{0D108BD9-81ED-4DB2-BD59-A6C34878D82A}">
                    <a16:rowId xmlns="" xmlns:a16="http://schemas.microsoft.com/office/drawing/2014/main" val="2688782222"/>
                  </a:ext>
                </a:extLst>
              </a:tr>
            </a:tbl>
          </a:graphicData>
        </a:graphic>
      </p:graphicFrame>
      <p:sp>
        <p:nvSpPr>
          <p:cNvPr id="2" name="Slide Number Placeholder 1">
            <a:extLst>
              <a:ext uri="{FF2B5EF4-FFF2-40B4-BE49-F238E27FC236}">
                <a16:creationId xmlns="" xmlns:a16="http://schemas.microsoft.com/office/drawing/2014/main" id="{05ED61F8-142F-1A94-F6DB-D0C6FD5E3A32}"/>
              </a:ext>
            </a:extLst>
          </p:cNvPr>
          <p:cNvSpPr>
            <a:spLocks noGrp="1"/>
          </p:cNvSpPr>
          <p:nvPr>
            <p:ph type="sldNum" sz="quarter" idx="12"/>
          </p:nvPr>
        </p:nvSpPr>
        <p:spPr/>
        <p:txBody>
          <a:bodyPr/>
          <a:lstStyle/>
          <a:p>
            <a:fld id="{D57F1E4F-1CFF-5643-939E-02111984F565}" type="slidenum">
              <a:rPr lang="en-US" dirty="0"/>
              <a:pPr/>
              <a:t>4</a:t>
            </a:fld>
            <a:endParaRPr lang="en-US"/>
          </a:p>
        </p:txBody>
      </p:sp>
    </p:spTree>
    <p:extLst>
      <p:ext uri="{BB962C8B-B14F-4D97-AF65-F5344CB8AC3E}">
        <p14:creationId xmlns="" xmlns:p14="http://schemas.microsoft.com/office/powerpoint/2010/main" val="107299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 xmlns:a16="http://schemas.microsoft.com/office/drawing/2014/main" id="{0D9B8FD4-CDEB-4EB4-B4DE-C89E119389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9906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2" name="Freeform 36">
            <a:extLst>
              <a:ext uri="{FF2B5EF4-FFF2-40B4-BE49-F238E27FC236}">
                <a16:creationId xmlns="" xmlns:a16="http://schemas.microsoft.com/office/drawing/2014/main" id="{5A2E3D1D-9E9F-4739-BA14-D4D7FA9FBD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3773768" y="0"/>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4" name="Freeform: Shape 33">
            <a:extLst>
              <a:ext uri="{FF2B5EF4-FFF2-40B4-BE49-F238E27FC236}">
                <a16:creationId xmlns="" xmlns:a16="http://schemas.microsoft.com/office/drawing/2014/main" id="{1FFB365B-E9DC-4859-B8AB-CB83EEBE4E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2"/>
            <a:ext cx="4055115"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8ADAB9C8-EB37-4914-A699-C716FC8FE4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530DBF55-B0B3-BF25-030C-C82CC1CBDD64}"/>
              </a:ext>
            </a:extLst>
          </p:cNvPr>
          <p:cNvSpPr>
            <a:spLocks noGrp="1"/>
          </p:cNvSpPr>
          <p:nvPr>
            <p:ph type="title"/>
          </p:nvPr>
        </p:nvSpPr>
        <p:spPr>
          <a:xfrm>
            <a:off x="530679" y="1645921"/>
            <a:ext cx="2862339" cy="4470821"/>
          </a:xfrm>
        </p:spPr>
        <p:txBody>
          <a:bodyPr vert="horz" lIns="91440" tIns="45720" rIns="91440" bIns="45720" rtlCol="0" anchor="t">
            <a:normAutofit/>
          </a:bodyPr>
          <a:lstStyle/>
          <a:p>
            <a:pPr algn="ctr"/>
            <a:r>
              <a:rPr lang="en-US" b="1" dirty="0">
                <a:solidFill>
                  <a:schemeClr val="bg2"/>
                </a:solidFill>
                <a:latin typeface="Times New Roman"/>
                <a:cs typeface="Times New Roman"/>
              </a:rPr>
              <a:t>Problem </a:t>
            </a:r>
            <a:r>
              <a:rPr lang="en-US" b="1" dirty="0">
                <a:latin typeface="Times New Roman"/>
              </a:rPr>
              <a:t/>
            </a:r>
            <a:br>
              <a:rPr lang="en-US" b="1" dirty="0">
                <a:latin typeface="Times New Roman"/>
              </a:rPr>
            </a:br>
            <a:r>
              <a:rPr lang="en-US" b="1" dirty="0">
                <a:solidFill>
                  <a:schemeClr val="bg2"/>
                </a:solidFill>
                <a:latin typeface="Times New Roman"/>
                <a:cs typeface="Times New Roman"/>
              </a:rPr>
              <a:t>definition</a:t>
            </a:r>
            <a:endParaRPr lang="en-US" b="1">
              <a:solidFill>
                <a:schemeClr val="bg2"/>
              </a:solidFill>
              <a:latin typeface="Times New Roman"/>
              <a:cs typeface="Times New Roman"/>
            </a:endParaRPr>
          </a:p>
        </p:txBody>
      </p:sp>
      <p:sp>
        <p:nvSpPr>
          <p:cNvPr id="25" name="Content Placeholder 2">
            <a:extLst>
              <a:ext uri="{FF2B5EF4-FFF2-40B4-BE49-F238E27FC236}">
                <a16:creationId xmlns="" xmlns:a16="http://schemas.microsoft.com/office/drawing/2014/main" id="{28DA06AD-B728-85AF-E0D3-B03DD27011CB}"/>
              </a:ext>
            </a:extLst>
          </p:cNvPr>
          <p:cNvSpPr>
            <a:spLocks noGrp="1"/>
          </p:cNvSpPr>
          <p:nvPr/>
        </p:nvSpPr>
        <p:spPr>
          <a:xfrm>
            <a:off x="3942590" y="1294228"/>
            <a:ext cx="5847975" cy="574082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457200">
              <a:spcBef>
                <a:spcPts val="1000"/>
              </a:spcBef>
              <a:buClr>
                <a:schemeClr val="accent1">
                  <a:lumMod val="60000"/>
                  <a:lumOff val="40000"/>
                </a:schemeClr>
              </a:buClr>
              <a:buSzPct val="80000"/>
              <a:buFont typeface="Wingdings 3" charset="2"/>
              <a:buChar char=""/>
            </a:pPr>
            <a:r>
              <a:rPr lang="en-US" sz="2200" dirty="0">
                <a:solidFill>
                  <a:srgbClr val="FFD1D1"/>
                </a:solidFill>
                <a:latin typeface="Times New Roman"/>
                <a:ea typeface="+mj-ea"/>
                <a:cs typeface="Times New Roman"/>
              </a:rPr>
              <a:t>Due to various reasons human being tends to visit hospitals for medical purpose and are directed to medication by doctor.</a:t>
            </a:r>
          </a:p>
          <a:p>
            <a:pPr algn="just" defTabSz="457200">
              <a:spcBef>
                <a:spcPts val="1000"/>
              </a:spcBef>
              <a:buClr>
                <a:schemeClr val="accent1">
                  <a:lumMod val="60000"/>
                  <a:lumOff val="40000"/>
                </a:schemeClr>
              </a:buClr>
              <a:buSzPct val="80000"/>
              <a:buFont typeface="Wingdings 3" charset="2"/>
              <a:buChar char=""/>
            </a:pPr>
            <a:r>
              <a:rPr lang="en-US" sz="2200" dirty="0">
                <a:solidFill>
                  <a:srgbClr val="FFD1D1"/>
                </a:solidFill>
                <a:latin typeface="Times New Roman"/>
                <a:ea typeface="+mj-ea"/>
                <a:cs typeface="Times New Roman"/>
              </a:rPr>
              <a:t>The problem here is not the factors, but the availability of medication prescribed by the doctor to the respective patient</a:t>
            </a:r>
          </a:p>
          <a:p>
            <a:pPr algn="just" defTabSz="457200">
              <a:spcBef>
                <a:spcPts val="1000"/>
              </a:spcBef>
              <a:buClr>
                <a:schemeClr val="accent1">
                  <a:lumMod val="60000"/>
                  <a:lumOff val="40000"/>
                </a:schemeClr>
              </a:buClr>
              <a:buSzPct val="80000"/>
              <a:buFont typeface="Wingdings 3" charset="2"/>
              <a:buChar char=""/>
            </a:pPr>
            <a:r>
              <a:rPr lang="en-US" sz="2200" dirty="0">
                <a:solidFill>
                  <a:srgbClr val="FFD1D1"/>
                </a:solidFill>
                <a:latin typeface="Times New Roman"/>
                <a:ea typeface="+mj-ea"/>
                <a:cs typeface="Times New Roman"/>
              </a:rPr>
              <a:t> Some medicines prescribed by the doctor may not be available in a pharmacy, or the prescribed manufacturer or the prescribed dosage or prescribed quantity may not be available at that particular pharmacy. </a:t>
            </a:r>
          </a:p>
          <a:p>
            <a:pPr algn="just" defTabSz="457200">
              <a:spcBef>
                <a:spcPts val="1000"/>
              </a:spcBef>
              <a:buClr>
                <a:schemeClr val="accent1">
                  <a:lumMod val="60000"/>
                  <a:lumOff val="40000"/>
                </a:schemeClr>
              </a:buClr>
              <a:buSzPct val="80000"/>
              <a:buFont typeface="Wingdings 3" charset="2"/>
              <a:buChar char=""/>
            </a:pPr>
            <a:r>
              <a:rPr lang="en-US" sz="2200" dirty="0">
                <a:solidFill>
                  <a:srgbClr val="FFD1D1"/>
                </a:solidFill>
                <a:latin typeface="Times New Roman"/>
                <a:ea typeface="+mj-ea"/>
                <a:cs typeface="Times New Roman"/>
              </a:rPr>
              <a:t>The patient can re consult the doctor for alternative which can be stressful and time consuming for them.</a:t>
            </a:r>
            <a:r>
              <a:rPr lang="en-US" sz="2200" dirty="0">
                <a:solidFill>
                  <a:srgbClr val="FFD1D1"/>
                </a:solidFill>
                <a:latin typeface="+mj-lt"/>
                <a:ea typeface="+mj-ea"/>
                <a:cs typeface="+mj-cs"/>
              </a:rPr>
              <a:t> </a:t>
            </a:r>
          </a:p>
          <a:p>
            <a:pPr defTabSz="457200">
              <a:spcBef>
                <a:spcPts val="1000"/>
              </a:spcBef>
              <a:buClr>
                <a:schemeClr val="accent1">
                  <a:lumMod val="60000"/>
                  <a:lumOff val="40000"/>
                </a:schemeClr>
              </a:buClr>
              <a:buSzPct val="80000"/>
            </a:pPr>
            <a:endParaRPr lang="en-US" dirty="0">
              <a:solidFill>
                <a:srgbClr val="FFD1D1"/>
              </a:solidFill>
              <a:latin typeface="+mj-lt"/>
              <a:ea typeface="+mj-ea"/>
              <a:cs typeface="+mj-cs"/>
            </a:endParaRPr>
          </a:p>
        </p:txBody>
      </p:sp>
      <p:sp>
        <p:nvSpPr>
          <p:cNvPr id="3" name="Slide Number Placeholder 2">
            <a:extLst>
              <a:ext uri="{FF2B5EF4-FFF2-40B4-BE49-F238E27FC236}">
                <a16:creationId xmlns="" xmlns:a16="http://schemas.microsoft.com/office/drawing/2014/main" id="{B948B96F-F96C-6E10-BE0E-ACEB428D2206}"/>
              </a:ext>
            </a:extLst>
          </p:cNvPr>
          <p:cNvSpPr>
            <a:spLocks noGrp="1"/>
          </p:cNvSpPr>
          <p:nvPr>
            <p:ph type="sldNum" sz="quarter" idx="12"/>
          </p:nvPr>
        </p:nvSpPr>
        <p:spPr/>
        <p:txBody>
          <a:bodyPr/>
          <a:lstStyle/>
          <a:p>
            <a:fld id="{D57F1E4F-1CFF-5643-939E-02111984F565}" type="slidenum">
              <a:rPr lang="en-US" dirty="0"/>
              <a:pPr/>
              <a:t>5</a:t>
            </a:fld>
            <a:endParaRPr lang="en-US"/>
          </a:p>
        </p:txBody>
      </p:sp>
    </p:spTree>
    <p:extLst>
      <p:ext uri="{BB962C8B-B14F-4D97-AF65-F5344CB8AC3E}">
        <p14:creationId xmlns="" xmlns:p14="http://schemas.microsoft.com/office/powerpoint/2010/main" val="130521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D9B8FD4-CDEB-4EB4-B4DE-C89E1193895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9906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 xmlns:a16="http://schemas.microsoft.com/office/drawing/2014/main" id="{5A2E3D1D-9E9F-4739-BA14-D4D7FA9FBD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3773768" y="0"/>
            <a:ext cx="454571"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 xmlns:a16="http://schemas.microsoft.com/office/drawing/2014/main" id="{1FFB365B-E9DC-4859-B8AB-CB83EEBE4E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2"/>
            <a:ext cx="4055115"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8ADAB9C8-EB37-4914-A699-C716FC8FE4F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EE3BAAB5-60A9-2EED-BA06-9BF1D17B7CAD}"/>
              </a:ext>
            </a:extLst>
          </p:cNvPr>
          <p:cNvSpPr>
            <a:spLocks noGrp="1"/>
          </p:cNvSpPr>
          <p:nvPr>
            <p:ph type="title"/>
          </p:nvPr>
        </p:nvSpPr>
        <p:spPr>
          <a:xfrm>
            <a:off x="530679" y="1645921"/>
            <a:ext cx="2862339" cy="4470821"/>
          </a:xfrm>
        </p:spPr>
        <p:txBody>
          <a:bodyPr>
            <a:normAutofit/>
          </a:bodyPr>
          <a:lstStyle/>
          <a:p>
            <a:pPr algn="ctr"/>
            <a:r>
              <a:rPr lang="en-US" b="1" dirty="0">
                <a:solidFill>
                  <a:schemeClr val="accent6">
                    <a:lumMod val="50000"/>
                  </a:schemeClr>
                </a:solidFill>
                <a:latin typeface="Times New Roman"/>
                <a:ea typeface="Calibri Light"/>
                <a:cs typeface="Calibri Light"/>
              </a:rPr>
              <a:t>Problem definition Cont.</a:t>
            </a:r>
            <a:endParaRPr lang="en-US" dirty="0">
              <a:solidFill>
                <a:schemeClr val="accent6">
                  <a:lumMod val="50000"/>
                </a:schemeClr>
              </a:solidFill>
              <a:latin typeface="Times New Roman"/>
            </a:endParaRPr>
          </a:p>
        </p:txBody>
      </p:sp>
      <p:sp>
        <p:nvSpPr>
          <p:cNvPr id="3" name="Content Placeholder 2">
            <a:extLst>
              <a:ext uri="{FF2B5EF4-FFF2-40B4-BE49-F238E27FC236}">
                <a16:creationId xmlns="" xmlns:a16="http://schemas.microsoft.com/office/drawing/2014/main" id="{6808789E-2715-73BA-12E6-29A7A9C1CE66}"/>
              </a:ext>
            </a:extLst>
          </p:cNvPr>
          <p:cNvSpPr>
            <a:spLocks noGrp="1"/>
          </p:cNvSpPr>
          <p:nvPr>
            <p:ph idx="1"/>
          </p:nvPr>
        </p:nvSpPr>
        <p:spPr>
          <a:xfrm>
            <a:off x="4053714" y="1196536"/>
            <a:ext cx="5570164" cy="4920205"/>
          </a:xfrm>
        </p:spPr>
        <p:txBody>
          <a:bodyPr vert="horz" lIns="91440" tIns="45720" rIns="91440" bIns="45720" rtlCol="0" anchor="t">
            <a:noAutofit/>
          </a:bodyPr>
          <a:lstStyle/>
          <a:p>
            <a:pPr algn="just">
              <a:lnSpc>
                <a:spcPct val="90000"/>
              </a:lnSpc>
            </a:pPr>
            <a:r>
              <a:rPr lang="en-US" sz="2400" dirty="0">
                <a:solidFill>
                  <a:srgbClr val="FFD1D1"/>
                </a:solidFill>
                <a:latin typeface="Times New Roman"/>
                <a:ea typeface="+mj-lt"/>
                <a:cs typeface="+mj-lt"/>
              </a:rPr>
              <a:t>The unavailable medicine at one pharmacy can be in stock in some other pharmacies in the surrounding.</a:t>
            </a:r>
          </a:p>
          <a:p>
            <a:pPr algn="just">
              <a:lnSpc>
                <a:spcPct val="90000"/>
              </a:lnSpc>
              <a:buClr>
                <a:srgbClr val="EF53A5"/>
              </a:buClr>
            </a:pPr>
            <a:r>
              <a:rPr lang="en-US" sz="2400" dirty="0">
                <a:solidFill>
                  <a:srgbClr val="FFD1D1"/>
                </a:solidFill>
                <a:latin typeface="Times New Roman"/>
                <a:ea typeface="+mj-lt"/>
                <a:cs typeface="+mj-lt"/>
              </a:rPr>
              <a:t>So the out of stock medicine can be easily brought with the help of our project.</a:t>
            </a:r>
          </a:p>
          <a:p>
            <a:pPr algn="just">
              <a:lnSpc>
                <a:spcPct val="90000"/>
              </a:lnSpc>
              <a:buClr>
                <a:srgbClr val="EF53A5"/>
              </a:buClr>
            </a:pPr>
            <a:r>
              <a:rPr lang="en-US" sz="2400" dirty="0">
                <a:solidFill>
                  <a:srgbClr val="FFD1D1"/>
                </a:solidFill>
                <a:latin typeface="Times New Roman"/>
                <a:ea typeface="+mj-lt"/>
                <a:cs typeface="+mj-lt"/>
              </a:rPr>
              <a:t>The motive of this project is to make alternatives already prescribed by the doctor recently or frequently, or by randomly sampling the medicine from other nearby pharmacies with help of dataset presented in it. </a:t>
            </a:r>
          </a:p>
          <a:p>
            <a:pPr algn="just">
              <a:lnSpc>
                <a:spcPct val="90000"/>
              </a:lnSpc>
              <a:buClr>
                <a:srgbClr val="EF53A5"/>
              </a:buClr>
            </a:pPr>
            <a:r>
              <a:rPr lang="en-US" sz="2400" dirty="0">
                <a:solidFill>
                  <a:srgbClr val="FFD1D1"/>
                </a:solidFill>
                <a:latin typeface="Times New Roman"/>
                <a:ea typeface="+mj-lt"/>
                <a:cs typeface="+mj-lt"/>
              </a:rPr>
              <a:t>To provide solution for the above mentioned problem efficiently and effectively.</a:t>
            </a:r>
            <a:endParaRPr lang="en-US" sz="2400" dirty="0">
              <a:solidFill>
                <a:srgbClr val="FFD1D1"/>
              </a:solidFill>
              <a:latin typeface="Times New Roman"/>
              <a:cs typeface="Times New Roman"/>
            </a:endParaRPr>
          </a:p>
        </p:txBody>
      </p:sp>
      <p:sp>
        <p:nvSpPr>
          <p:cNvPr id="4" name="Slide Number Placeholder 3">
            <a:extLst>
              <a:ext uri="{FF2B5EF4-FFF2-40B4-BE49-F238E27FC236}">
                <a16:creationId xmlns="" xmlns:a16="http://schemas.microsoft.com/office/drawing/2014/main" id="{B965AE29-9B9E-9C4F-DC69-95DA8F05CC04}"/>
              </a:ext>
            </a:extLst>
          </p:cNvPr>
          <p:cNvSpPr>
            <a:spLocks noGrp="1"/>
          </p:cNvSpPr>
          <p:nvPr>
            <p:ph type="sldNum" sz="quarter" idx="12"/>
          </p:nvPr>
        </p:nvSpPr>
        <p:spPr/>
        <p:txBody>
          <a:bodyPr/>
          <a:lstStyle/>
          <a:p>
            <a:fld id="{D57F1E4F-1CFF-5643-939E-02111984F565}" type="slidenum">
              <a:rPr lang="en-US" dirty="0"/>
              <a:pPr/>
              <a:t>6</a:t>
            </a:fld>
            <a:endParaRPr lang="en-US"/>
          </a:p>
        </p:txBody>
      </p:sp>
    </p:spTree>
    <p:extLst>
      <p:ext uri="{BB962C8B-B14F-4D97-AF65-F5344CB8AC3E}">
        <p14:creationId xmlns="" xmlns:p14="http://schemas.microsoft.com/office/powerpoint/2010/main" val="272694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7">
            <a:extLst>
              <a:ext uri="{FF2B5EF4-FFF2-40B4-BE49-F238E27FC236}">
                <a16:creationId xmlns="" xmlns:a16="http://schemas.microsoft.com/office/drawing/2014/main" id="{74CD14DB-BB81-479F-A1FC-1C75640E9F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906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3" name="Rectangle 29">
            <a:extLst>
              <a:ext uri="{FF2B5EF4-FFF2-40B4-BE49-F238E27FC236}">
                <a16:creationId xmlns="" xmlns:a16="http://schemas.microsoft.com/office/drawing/2014/main" id="{C943A91B-7CA7-4592-A975-73B1BF8C4C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80722" y="0"/>
            <a:ext cx="557213"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Freeform 7">
            <a:extLst>
              <a:ext uri="{FF2B5EF4-FFF2-40B4-BE49-F238E27FC236}">
                <a16:creationId xmlns="" xmlns:a16="http://schemas.microsoft.com/office/drawing/2014/main" id="{EC471314-E46A-414B-8D91-74880E84F1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084950" y="1460230"/>
            <a:ext cx="2821049"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40" name="Freeform: Shape 33">
            <a:extLst>
              <a:ext uri="{FF2B5EF4-FFF2-40B4-BE49-F238E27FC236}">
                <a16:creationId xmlns="" xmlns:a16="http://schemas.microsoft.com/office/drawing/2014/main" id="{6A681326-1C9D-44A3-A627-3871BDAE41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 y="1762068"/>
            <a:ext cx="9906339"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 xmlns:a16="http://schemas.microsoft.com/office/drawing/2014/main" id="{3C206EE6-156C-2133-A383-7BBB954D9BE4}"/>
              </a:ext>
            </a:extLst>
          </p:cNvPr>
          <p:cNvSpPr>
            <a:spLocks noGrp="1"/>
          </p:cNvSpPr>
          <p:nvPr>
            <p:ph type="title"/>
          </p:nvPr>
        </p:nvSpPr>
        <p:spPr>
          <a:xfrm>
            <a:off x="451942" y="452719"/>
            <a:ext cx="7714361" cy="1410299"/>
          </a:xfrm>
        </p:spPr>
        <p:txBody>
          <a:bodyPr anchor="ctr">
            <a:normAutofit/>
          </a:bodyPr>
          <a:lstStyle/>
          <a:p>
            <a:r>
              <a:rPr lang="en-US" b="1" dirty="0">
                <a:solidFill>
                  <a:schemeClr val="bg1"/>
                </a:solidFill>
                <a:latin typeface="Times New Roman"/>
                <a:ea typeface="+mj-lt"/>
                <a:cs typeface="+mj-lt"/>
              </a:rPr>
              <a:t>Existing system</a:t>
            </a:r>
            <a:endParaRPr lang="en-US" dirty="0">
              <a:solidFill>
                <a:schemeClr val="bg1"/>
              </a:solidFill>
              <a:latin typeface="Times New Roman"/>
              <a:ea typeface="+mj-lt"/>
              <a:cs typeface="+mj-lt"/>
            </a:endParaRPr>
          </a:p>
        </p:txBody>
      </p:sp>
      <p:sp>
        <p:nvSpPr>
          <p:cNvPr id="23" name="Content Placeholder 2">
            <a:extLst>
              <a:ext uri="{FF2B5EF4-FFF2-40B4-BE49-F238E27FC236}">
                <a16:creationId xmlns="" xmlns:a16="http://schemas.microsoft.com/office/drawing/2014/main" id="{17B78F25-7BDC-A51E-6784-526D8EFBA324}"/>
              </a:ext>
            </a:extLst>
          </p:cNvPr>
          <p:cNvSpPr>
            <a:spLocks noGrp="1"/>
          </p:cNvSpPr>
          <p:nvPr>
            <p:ph idx="1"/>
          </p:nvPr>
        </p:nvSpPr>
        <p:spPr>
          <a:xfrm>
            <a:off x="420192" y="2379058"/>
            <a:ext cx="9213751" cy="4025649"/>
          </a:xfrm>
        </p:spPr>
        <p:txBody>
          <a:bodyPr vert="horz" lIns="91440" tIns="45720" rIns="91440" bIns="45720" rtlCol="0" anchor="t">
            <a:noAutofit/>
          </a:bodyPr>
          <a:lstStyle/>
          <a:p>
            <a:pPr algn="just">
              <a:lnSpc>
                <a:spcPct val="90000"/>
              </a:lnSpc>
            </a:pPr>
            <a:r>
              <a:rPr lang="en-US" sz="2200" dirty="0">
                <a:latin typeface="Times New Roman"/>
                <a:ea typeface="Calibri"/>
                <a:cs typeface="Calibri"/>
              </a:rPr>
              <a:t>In the existing system, In this TAM</a:t>
            </a:r>
            <a:r>
              <a:rPr lang="en-US" sz="2200" u="sng" dirty="0">
                <a:latin typeface="Times New Roman"/>
                <a:ea typeface="Calibri"/>
                <a:cs typeface="Calibri"/>
              </a:rPr>
              <a:t> </a:t>
            </a:r>
            <a:r>
              <a:rPr lang="en-US" sz="2200" dirty="0">
                <a:latin typeface="Times New Roman"/>
                <a:ea typeface="Calibri"/>
                <a:cs typeface="Calibri"/>
              </a:rPr>
              <a:t>model aim at increasing the probability of drawing a relevant topic from documents containing the given keywords while giving a relatively low probability to the other documents to prevent the overfitting problem. </a:t>
            </a:r>
            <a:endParaRPr lang="en-US" sz="2200" dirty="0">
              <a:latin typeface="Times New Roman"/>
              <a:ea typeface="+mj-lt"/>
              <a:cs typeface="+mj-lt"/>
            </a:endParaRPr>
          </a:p>
          <a:p>
            <a:pPr algn="just">
              <a:lnSpc>
                <a:spcPct val="90000"/>
              </a:lnSpc>
              <a:buClr>
                <a:srgbClr val="EF53A5"/>
              </a:buClr>
            </a:pPr>
            <a:r>
              <a:rPr lang="en-US" sz="2200" dirty="0">
                <a:latin typeface="Times New Roman"/>
                <a:ea typeface="Calibri"/>
                <a:cs typeface="Calibri"/>
              </a:rPr>
              <a:t>The non-targeted documents from cluster occupying a larger percentage of the corpus will intrude into the related documents. </a:t>
            </a:r>
            <a:endParaRPr lang="en-US" sz="2200" dirty="0">
              <a:latin typeface="Times New Roman"/>
              <a:ea typeface="+mj-lt"/>
              <a:cs typeface="+mj-lt"/>
            </a:endParaRPr>
          </a:p>
          <a:p>
            <a:pPr algn="just">
              <a:lnSpc>
                <a:spcPct val="90000"/>
              </a:lnSpc>
              <a:buClr>
                <a:srgbClr val="EF53A5"/>
              </a:buClr>
            </a:pPr>
            <a:r>
              <a:rPr lang="en-US" sz="2200" dirty="0">
                <a:latin typeface="Times New Roman"/>
                <a:ea typeface="Calibri"/>
                <a:cs typeface="Calibri"/>
              </a:rPr>
              <a:t>Once some irrelevant documents are wrongly clustered, words in them may be sampled as the focused terms by the current focused topic models. </a:t>
            </a:r>
            <a:endParaRPr lang="en-US" sz="2200" dirty="0">
              <a:latin typeface="Times New Roman"/>
              <a:ea typeface="+mj-lt"/>
              <a:cs typeface="+mj-lt"/>
            </a:endParaRPr>
          </a:p>
          <a:p>
            <a:pPr algn="just">
              <a:lnSpc>
                <a:spcPct val="90000"/>
              </a:lnSpc>
              <a:buClr>
                <a:srgbClr val="EF53A5"/>
              </a:buClr>
            </a:pPr>
            <a:r>
              <a:rPr lang="en-US" sz="2200" dirty="0">
                <a:latin typeface="Times New Roman"/>
                <a:ea typeface="Calibri"/>
                <a:cs typeface="Calibri"/>
              </a:rPr>
              <a:t>And the error will propagate to the later calculation and cause the false propagation. </a:t>
            </a:r>
            <a:endParaRPr lang="en-US" sz="2200" dirty="0">
              <a:latin typeface="Times New Roman"/>
              <a:ea typeface="+mj-lt"/>
              <a:cs typeface="+mj-lt"/>
            </a:endParaRPr>
          </a:p>
          <a:p>
            <a:pPr algn="just">
              <a:lnSpc>
                <a:spcPct val="90000"/>
              </a:lnSpc>
              <a:buClr>
                <a:srgbClr val="EF53A5"/>
              </a:buClr>
            </a:pPr>
            <a:r>
              <a:rPr lang="en-US" sz="2200" dirty="0">
                <a:latin typeface="Times New Roman"/>
                <a:ea typeface="Calibri"/>
                <a:cs typeface="Calibri"/>
              </a:rPr>
              <a:t>Difficult to classify nontargeted documents and running time is more, Difficult to perform a binary clustering task for targeted topics analysis.</a:t>
            </a:r>
            <a:endParaRPr lang="en-US" sz="2200" dirty="0">
              <a:latin typeface="Times New Roman"/>
              <a:cs typeface="Times New Roman"/>
            </a:endParaRPr>
          </a:p>
        </p:txBody>
      </p:sp>
      <p:sp>
        <p:nvSpPr>
          <p:cNvPr id="3" name="Slide Number Placeholder 2">
            <a:extLst>
              <a:ext uri="{FF2B5EF4-FFF2-40B4-BE49-F238E27FC236}">
                <a16:creationId xmlns="" xmlns:a16="http://schemas.microsoft.com/office/drawing/2014/main" id="{2CDD12C4-DE8D-20A6-E101-23B15CBBD181}"/>
              </a:ext>
            </a:extLst>
          </p:cNvPr>
          <p:cNvSpPr>
            <a:spLocks noGrp="1"/>
          </p:cNvSpPr>
          <p:nvPr>
            <p:ph type="sldNum" sz="quarter" idx="12"/>
          </p:nvPr>
        </p:nvSpPr>
        <p:spPr/>
        <p:txBody>
          <a:bodyPr/>
          <a:lstStyle/>
          <a:p>
            <a:fld id="{D57F1E4F-1CFF-5643-939E-02111984F565}" type="slidenum">
              <a:rPr lang="en-US" dirty="0"/>
              <a:pPr/>
              <a:t>7</a:t>
            </a:fld>
            <a:endParaRPr lang="en-US"/>
          </a:p>
        </p:txBody>
      </p:sp>
    </p:spTree>
    <p:extLst>
      <p:ext uri="{BB962C8B-B14F-4D97-AF65-F5344CB8AC3E}">
        <p14:creationId xmlns="" xmlns:p14="http://schemas.microsoft.com/office/powerpoint/2010/main" val="38464778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23E8915-D2AA-4327-A45A-972C3CA957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8302FC3C-9804-4950-B721-5FD704BA60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0" y="0"/>
            <a:ext cx="990352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6B9695BD-ECF6-49CA-8877-8C493193C65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78161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3BC6EBB2-9BDC-4075-BA6B-43A9FBF9C8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b="23320"/>
          <a:stretch/>
        </p:blipFill>
        <p:spPr>
          <a:xfrm>
            <a:off x="6992276" y="6228080"/>
            <a:ext cx="807409" cy="762000"/>
          </a:xfrm>
          <a:prstGeom prst="rect">
            <a:avLst/>
          </a:prstGeom>
        </p:spPr>
      </p:pic>
      <p:sp>
        <p:nvSpPr>
          <p:cNvPr id="16" name="Freeform 5">
            <a:extLst>
              <a:ext uri="{FF2B5EF4-FFF2-40B4-BE49-F238E27FC236}">
                <a16:creationId xmlns="" xmlns:a16="http://schemas.microsoft.com/office/drawing/2014/main" id="{F3798573-F27B-47EB-8EA4-7EE34954C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290" y="1"/>
            <a:ext cx="9906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 xmlns:a16="http://schemas.microsoft.com/office/drawing/2014/main" id="{43C8850A-FF9B-BC4E-23A1-E39B6B7CE581}"/>
              </a:ext>
            </a:extLst>
          </p:cNvPr>
          <p:cNvSpPr>
            <a:spLocks noGrp="1"/>
          </p:cNvSpPr>
          <p:nvPr>
            <p:ph type="title"/>
          </p:nvPr>
        </p:nvSpPr>
        <p:spPr>
          <a:xfrm>
            <a:off x="655034" y="804672"/>
            <a:ext cx="2861104" cy="5248656"/>
          </a:xfrm>
        </p:spPr>
        <p:txBody>
          <a:bodyPr anchor="ctr">
            <a:normAutofit/>
          </a:bodyPr>
          <a:lstStyle/>
          <a:p>
            <a:pPr algn="ctr"/>
            <a:r>
              <a:rPr lang="en-US" b="1" dirty="0">
                <a:latin typeface="Times New Roman"/>
                <a:ea typeface="+mj-lt"/>
                <a:cs typeface="+mj-lt"/>
              </a:rPr>
              <a:t>Proposed system</a:t>
            </a:r>
            <a:endParaRPr lang="en-US" dirty="0">
              <a:latin typeface="Times New Roman"/>
            </a:endParaRPr>
          </a:p>
        </p:txBody>
      </p:sp>
      <p:sp>
        <p:nvSpPr>
          <p:cNvPr id="3" name="Content Placeholder 2">
            <a:extLst>
              <a:ext uri="{FF2B5EF4-FFF2-40B4-BE49-F238E27FC236}">
                <a16:creationId xmlns="" xmlns:a16="http://schemas.microsoft.com/office/drawing/2014/main" id="{4F1F60B4-3D21-B374-E5C0-DE1B5A08B303}"/>
              </a:ext>
            </a:extLst>
          </p:cNvPr>
          <p:cNvSpPr>
            <a:spLocks noGrp="1"/>
          </p:cNvSpPr>
          <p:nvPr>
            <p:ph idx="1"/>
          </p:nvPr>
        </p:nvSpPr>
        <p:spPr>
          <a:xfrm>
            <a:off x="4042887" y="804672"/>
            <a:ext cx="5199943" cy="5248657"/>
          </a:xfrm>
        </p:spPr>
        <p:txBody>
          <a:bodyPr vert="horz" lIns="91440" tIns="45720" rIns="91440" bIns="45720" rtlCol="0" anchor="ctr">
            <a:normAutofit/>
          </a:bodyPr>
          <a:lstStyle/>
          <a:p>
            <a:r>
              <a:rPr lang="en-US" dirty="0">
                <a:solidFill>
                  <a:srgbClr val="FFD1D1"/>
                </a:solidFill>
                <a:latin typeface="Times New Roman"/>
                <a:ea typeface="Calibri"/>
                <a:cs typeface="Calibri"/>
              </a:rPr>
              <a:t>In the proposed system, we have Hospital System been implemented to maintain the process of time management. </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In </a:t>
            </a:r>
            <a:r>
              <a:rPr lang="en-US" dirty="0" smtClean="0">
                <a:solidFill>
                  <a:srgbClr val="FFD1D1"/>
                </a:solidFill>
                <a:latin typeface="Times New Roman"/>
                <a:ea typeface="Calibri"/>
                <a:cs typeface="Calibri"/>
              </a:rPr>
              <a:t>pharmacies, </a:t>
            </a:r>
            <a:r>
              <a:rPr lang="en-US" dirty="0">
                <a:solidFill>
                  <a:srgbClr val="FFD1D1"/>
                </a:solidFill>
                <a:latin typeface="Times New Roman"/>
                <a:ea typeface="Calibri"/>
                <a:cs typeface="Calibri"/>
              </a:rPr>
              <a:t>once the tablet was exhausted then the patients faced many issues. </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The proposed application was built to overcome that issue. The proposed technique has two models: Random Forest Classifier (RFC) has implemented to predict accurate data.</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In RFC each set of training data classified into decision tree. Every decision tree vote to predict an accurate prediction. </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And the second model is Label Encoder used for preprocessing training data.</a:t>
            </a:r>
            <a:endParaRPr lang="en-US" dirty="0">
              <a:solidFill>
                <a:srgbClr val="FFD1D1"/>
              </a:solidFill>
              <a:latin typeface="Times New Roman"/>
            </a:endParaRPr>
          </a:p>
        </p:txBody>
      </p:sp>
      <p:sp>
        <p:nvSpPr>
          <p:cNvPr id="4" name="Slide Number Placeholder 3">
            <a:extLst>
              <a:ext uri="{FF2B5EF4-FFF2-40B4-BE49-F238E27FC236}">
                <a16:creationId xmlns="" xmlns:a16="http://schemas.microsoft.com/office/drawing/2014/main" id="{786DCBCD-81AB-8D46-773E-06528C1994CA}"/>
              </a:ext>
            </a:extLst>
          </p:cNvPr>
          <p:cNvSpPr>
            <a:spLocks noGrp="1"/>
          </p:cNvSpPr>
          <p:nvPr>
            <p:ph type="sldNum" sz="quarter" idx="12"/>
          </p:nvPr>
        </p:nvSpPr>
        <p:spPr/>
        <p:txBody>
          <a:bodyPr/>
          <a:lstStyle/>
          <a:p>
            <a:fld id="{D57F1E4F-1CFF-5643-939E-02111984F565}" type="slidenum">
              <a:rPr lang="en-US" dirty="0"/>
              <a:pPr/>
              <a:t>8</a:t>
            </a:fld>
            <a:endParaRPr lang="en-US"/>
          </a:p>
        </p:txBody>
      </p:sp>
    </p:spTree>
    <p:extLst>
      <p:ext uri="{BB962C8B-B14F-4D97-AF65-F5344CB8AC3E}">
        <p14:creationId xmlns="" xmlns:p14="http://schemas.microsoft.com/office/powerpoint/2010/main" val="3475719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923E8915-D2AA-4327-A45A-972C3CA9574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 xmlns:a16="http://schemas.microsoft.com/office/drawing/2014/main" id="{8302FC3C-9804-4950-B721-5FD704BA60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0" y="0"/>
            <a:ext cx="990352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 xmlns:a16="http://schemas.microsoft.com/office/drawing/2014/main" id="{6B9695BD-ECF6-49CA-8877-8C493193C65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78161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3BC6EBB2-9BDC-4075-BA6B-43A9FBF9C86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rotWithShape="1">
          <a:blip r:embed="rId3">
            <a:extLst>
              <a:ext uri="{28A0092B-C50C-407E-A947-70E740481C1C}">
                <a14:useLocalDpi xmlns="" xmlns:a14="http://schemas.microsoft.com/office/drawing/2010/main" val="0"/>
              </a:ext>
            </a:extLst>
          </a:blip>
          <a:srcRect b="23320"/>
          <a:stretch/>
        </p:blipFill>
        <p:spPr>
          <a:xfrm>
            <a:off x="6992276" y="6228080"/>
            <a:ext cx="807409" cy="762000"/>
          </a:xfrm>
          <a:prstGeom prst="rect">
            <a:avLst/>
          </a:prstGeom>
        </p:spPr>
      </p:pic>
      <p:sp>
        <p:nvSpPr>
          <p:cNvPr id="16" name="Freeform 5">
            <a:extLst>
              <a:ext uri="{FF2B5EF4-FFF2-40B4-BE49-F238E27FC236}">
                <a16:creationId xmlns="" xmlns:a16="http://schemas.microsoft.com/office/drawing/2014/main" id="{F3798573-F27B-47EB-8EA4-7EE34954C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
          <a:xfrm>
            <a:off x="-1290" y="1"/>
            <a:ext cx="9906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 xmlns:a16="http://schemas.microsoft.com/office/drawing/2014/main" id="{BB61DCBA-C512-339D-9A95-565CE5439564}"/>
              </a:ext>
            </a:extLst>
          </p:cNvPr>
          <p:cNvSpPr>
            <a:spLocks noGrp="1"/>
          </p:cNvSpPr>
          <p:nvPr>
            <p:ph type="title"/>
          </p:nvPr>
        </p:nvSpPr>
        <p:spPr>
          <a:xfrm>
            <a:off x="655034" y="804672"/>
            <a:ext cx="2861104" cy="5248656"/>
          </a:xfrm>
        </p:spPr>
        <p:txBody>
          <a:bodyPr anchor="ctr">
            <a:normAutofit/>
          </a:bodyPr>
          <a:lstStyle/>
          <a:p>
            <a:pPr algn="ctr"/>
            <a:r>
              <a:rPr lang="en-US" b="1" dirty="0">
                <a:latin typeface="Times New Roman"/>
                <a:ea typeface="Calibri Light"/>
                <a:cs typeface="Calibri Light"/>
              </a:rPr>
              <a:t>Proposed system Cont.</a:t>
            </a:r>
            <a:endParaRPr lang="en-US" dirty="0">
              <a:latin typeface="Times New Roman"/>
            </a:endParaRPr>
          </a:p>
        </p:txBody>
      </p:sp>
      <p:sp>
        <p:nvSpPr>
          <p:cNvPr id="3" name="Content Placeholder 2">
            <a:extLst>
              <a:ext uri="{FF2B5EF4-FFF2-40B4-BE49-F238E27FC236}">
                <a16:creationId xmlns="" xmlns:a16="http://schemas.microsoft.com/office/drawing/2014/main" id="{EDFC2A2B-FA9B-61D1-1466-AE7E4A3412E9}"/>
              </a:ext>
            </a:extLst>
          </p:cNvPr>
          <p:cNvSpPr>
            <a:spLocks noGrp="1"/>
          </p:cNvSpPr>
          <p:nvPr>
            <p:ph idx="1"/>
          </p:nvPr>
        </p:nvSpPr>
        <p:spPr>
          <a:xfrm>
            <a:off x="4042887" y="804672"/>
            <a:ext cx="5199943" cy="5248657"/>
          </a:xfrm>
        </p:spPr>
        <p:txBody>
          <a:bodyPr vert="horz" lIns="91440" tIns="45720" rIns="91440" bIns="45720" rtlCol="0" anchor="ctr">
            <a:normAutofit lnSpcReduction="10000"/>
          </a:bodyPr>
          <a:lstStyle/>
          <a:p>
            <a:r>
              <a:rPr lang="en-US" dirty="0">
                <a:solidFill>
                  <a:srgbClr val="FFD1D1"/>
                </a:solidFill>
                <a:latin typeface="Times New Roman"/>
                <a:ea typeface="Calibri"/>
                <a:cs typeface="Calibri"/>
              </a:rPr>
              <a:t>Compared with TAM methods where all needed base classifiers should be trained before the decision combination, the proposed approach is to train all classifiers and each group of decision trees vote for final decision to predict </a:t>
            </a:r>
            <a:r>
              <a:rPr lang="en-US" dirty="0" err="1">
                <a:solidFill>
                  <a:srgbClr val="FFD1D1"/>
                </a:solidFill>
                <a:latin typeface="Times New Roman"/>
                <a:ea typeface="Calibri"/>
                <a:cs typeface="Calibri"/>
              </a:rPr>
              <a:t>a</a:t>
            </a:r>
            <a:r>
              <a:rPr lang="en-US" dirty="0">
                <a:solidFill>
                  <a:srgbClr val="FFD1D1"/>
                </a:solidFill>
                <a:latin typeface="Times New Roman"/>
                <a:ea typeface="Calibri"/>
                <a:cs typeface="Calibri"/>
              </a:rPr>
              <a:t> accurate prediction. </a:t>
            </a:r>
            <a:endParaRPr lang="en-US" dirty="0">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During the prediction, our proposed approach takes into account base classifier performance on the training data. </a:t>
            </a:r>
            <a:endParaRPr lang="en-US">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The experiments proved the efficiency of our proposed approach.</a:t>
            </a:r>
            <a:endParaRPr lang="en-US">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Uses the minimum amount of running time to train the models compared to the other methods.</a:t>
            </a:r>
            <a:endParaRPr lang="en-US">
              <a:solidFill>
                <a:srgbClr val="FFD1D1"/>
              </a:solidFill>
              <a:latin typeface="Times New Roman"/>
              <a:ea typeface="+mj-lt"/>
              <a:cs typeface="+mj-lt"/>
            </a:endParaRPr>
          </a:p>
          <a:p>
            <a:pPr>
              <a:buClr>
                <a:srgbClr val="EF53A5"/>
              </a:buClr>
            </a:pPr>
            <a:r>
              <a:rPr lang="en-US" dirty="0">
                <a:solidFill>
                  <a:srgbClr val="FFD1D1"/>
                </a:solidFill>
                <a:latin typeface="Times New Roman"/>
                <a:ea typeface="Calibri"/>
                <a:cs typeface="Calibri"/>
              </a:rPr>
              <a:t>Accuracy has improved compared to existing.</a:t>
            </a:r>
            <a:endParaRPr lang="en-US" dirty="0">
              <a:solidFill>
                <a:srgbClr val="FFD1D1"/>
              </a:solidFill>
              <a:latin typeface="Times New Roman"/>
            </a:endParaRPr>
          </a:p>
        </p:txBody>
      </p:sp>
      <p:sp>
        <p:nvSpPr>
          <p:cNvPr id="4" name="Slide Number Placeholder 3">
            <a:extLst>
              <a:ext uri="{FF2B5EF4-FFF2-40B4-BE49-F238E27FC236}">
                <a16:creationId xmlns="" xmlns:a16="http://schemas.microsoft.com/office/drawing/2014/main" id="{F153F0A8-624B-9715-1EB4-D528C751AA6F}"/>
              </a:ext>
            </a:extLst>
          </p:cNvPr>
          <p:cNvSpPr>
            <a:spLocks noGrp="1"/>
          </p:cNvSpPr>
          <p:nvPr>
            <p:ph type="sldNum" sz="quarter" idx="12"/>
          </p:nvPr>
        </p:nvSpPr>
        <p:spPr/>
        <p:txBody>
          <a:bodyPr/>
          <a:lstStyle/>
          <a:p>
            <a:fld id="{D57F1E4F-1CFF-5643-939E-02111984F565}" type="slidenum">
              <a:rPr lang="en-US" dirty="0"/>
              <a:pPr/>
              <a:t>9</a:t>
            </a:fld>
            <a:endParaRPr lang="en-US"/>
          </a:p>
        </p:txBody>
      </p:sp>
    </p:spTree>
    <p:extLst>
      <p:ext uri="{BB962C8B-B14F-4D97-AF65-F5344CB8AC3E}">
        <p14:creationId xmlns="" xmlns:p14="http://schemas.microsoft.com/office/powerpoint/2010/main" val="17905099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725</Words>
  <Application>Microsoft Office PowerPoint</Application>
  <PresentationFormat>A4 Paper (210x297 mm)</PresentationFormat>
  <Paragraphs>203</Paragraphs>
  <Slides>27</Slides>
  <Notes>0</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Ion</vt:lpstr>
      <vt:lpstr>Office Theme</vt:lpstr>
      <vt:lpstr>PANIMALAR ENGINEERING COLLEGE  </vt:lpstr>
      <vt:lpstr>Introduction</vt:lpstr>
      <vt:lpstr>Introduction Cont.</vt:lpstr>
      <vt:lpstr>Literature survey</vt:lpstr>
      <vt:lpstr>Problem  definition</vt:lpstr>
      <vt:lpstr>Problem definition Cont.</vt:lpstr>
      <vt:lpstr>Existing system</vt:lpstr>
      <vt:lpstr>Proposed system</vt:lpstr>
      <vt:lpstr>Proposed system Cont.</vt:lpstr>
      <vt:lpstr>Software requirements</vt:lpstr>
      <vt:lpstr>Slide 11</vt:lpstr>
      <vt:lpstr>System Architecture</vt:lpstr>
      <vt:lpstr>ER diagram</vt:lpstr>
      <vt:lpstr>UML diagram</vt:lpstr>
      <vt:lpstr>DFD diagram</vt:lpstr>
      <vt:lpstr>DFD diagram</vt:lpstr>
      <vt:lpstr>Algorithm</vt:lpstr>
      <vt:lpstr>Modules Description</vt:lpstr>
      <vt:lpstr>Modules Description Cont.</vt:lpstr>
      <vt:lpstr>Modules Description Cont.</vt:lpstr>
      <vt:lpstr>Modules Description Cont.</vt:lpstr>
      <vt:lpstr>Database design</vt:lpstr>
      <vt:lpstr>Sample Output</vt:lpstr>
      <vt:lpstr>Sample Output</vt:lpstr>
      <vt:lpstr>Sample Output</vt:lpstr>
      <vt:lpstr>Conclusion &amp; Future Enhancement</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PANIMALAR ENGINEERING COLLEGE  </dc:title>
  <dc:creator>9402</dc:creator>
  <cp:lastModifiedBy>dranj</cp:lastModifiedBy>
  <cp:revision>1312</cp:revision>
  <dcterms:created xsi:type="dcterms:W3CDTF">2021-12-30T12:43:11Z</dcterms:created>
  <dcterms:modified xsi:type="dcterms:W3CDTF">2022-05-26T11:42:59Z</dcterms:modified>
</cp:coreProperties>
</file>